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20"/>
  </p:notesMasterIdLst>
  <p:sldIdLst>
    <p:sldId id="257" r:id="rId5"/>
    <p:sldId id="259" r:id="rId6"/>
    <p:sldId id="301" r:id="rId7"/>
    <p:sldId id="302" r:id="rId8"/>
    <p:sldId id="304" r:id="rId9"/>
    <p:sldId id="303" r:id="rId10"/>
    <p:sldId id="300" r:id="rId11"/>
    <p:sldId id="283" r:id="rId12"/>
    <p:sldId id="288" r:id="rId13"/>
    <p:sldId id="284" r:id="rId14"/>
    <p:sldId id="264" r:id="rId15"/>
    <p:sldId id="297" r:id="rId16"/>
    <p:sldId id="305" r:id="rId17"/>
    <p:sldId id="272" r:id="rId18"/>
    <p:sldId id="298"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Nunito Sans SemiBold" panose="00000700000000000000" pitchFamily="2" charset="0"/>
      <p:bold r:id="rId25"/>
      <p:boldItalic r:id="rId26"/>
    </p:embeddedFont>
    <p:embeddedFont>
      <p:font typeface="Microsoft YaHei Light" panose="020B0502040204020203" pitchFamily="34" charset="-122"/>
      <p:regular r:id="rId27"/>
    </p:embeddedFont>
    <p:embeddedFont>
      <p:font typeface="Nunito Sans Black" panose="00000A00000000000000" pitchFamily="2" charset="0"/>
      <p:bold r:id="rId28"/>
      <p:boldItalic r:id="rId29"/>
    </p:embeddedFont>
    <p:embeddedFont>
      <p:font typeface="Roboto" panose="02000000000000000000" pitchFamily="2" charset="0"/>
      <p:regular r:id="rId30"/>
      <p:bold r:id="rId31"/>
    </p:embeddedFont>
    <p:embeddedFont>
      <p:font typeface="Nunito Sans Light" panose="00000400000000000000" pitchFamily="2" charset="0"/>
      <p:regular r:id="rId32"/>
      <p:italic r:id="rId33"/>
    </p:embeddedFont>
    <p:embeddedFont>
      <p:font typeface="Nunito Sans" panose="00000500000000000000" pitchFamily="2" charset="0"/>
      <p:regular r:id="rId34"/>
      <p:bold r:id="rId35"/>
      <p:italic r:id="rId36"/>
      <p:boldItalic r:id="rId37"/>
    </p:embeddedFont>
    <p:embeddedFont>
      <p:font typeface="Wingdings 2" panose="05020102010507070707" pitchFamily="18" charset="2"/>
      <p:regular r:id="rId38"/>
    </p:embeddedFont>
    <p:embeddedFont>
      <p:font typeface="Microsoft YaHei" panose="020B0503020204020204" pitchFamily="34" charset="-122"/>
      <p:regular r:id="rId39"/>
      <p:bold r:id="rId40"/>
    </p:embeddedFont>
    <p:embeddedFont>
      <p:font typeface="Nunito Sans ExtraLight" panose="00000300000000000000" pitchFamily="2" charset="0"/>
      <p:regular r:id="rId41"/>
      <p:italic r:id="rId42"/>
    </p:embeddedFont>
    <p:embeddedFont>
      <p:font typeface="Roboto Light" panose="02000000000000000000" pitchFamily="2"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8DC29F-9091-C000-1A2E-7909345F6AC3}" v="1" dt="2021-04-28T04:23:39.9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96" autoAdjust="0"/>
    <p:restoredTop sz="96515" autoAdjust="0"/>
  </p:normalViewPr>
  <p:slideViewPr>
    <p:cSldViewPr snapToGrid="0" snapToObjects="1">
      <p:cViewPr varScale="1">
        <p:scale>
          <a:sx n="116" d="100"/>
          <a:sy n="116" d="100"/>
        </p:scale>
        <p:origin x="92"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9.fntdata"/><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1.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theme" Target="theme/theme1.xml"/><Relationship Id="rId20" Type="http://schemas.openxmlformats.org/officeDocument/2006/relationships/notesMaster" Target="notesMasters/notesMaster1.xml"/><Relationship Id="rId41" Type="http://schemas.openxmlformats.org/officeDocument/2006/relationships/font" Target="fonts/font21.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uel Cope" userId="583ce8ed-b823-49a8-b09f-7c646f837d35" providerId="ADAL" clId="{6B0BE2CC-B4F4-4F09-BDD6-31346E34BD61}"/>
    <pc:docChg chg="undo custSel modSld">
      <pc:chgData name="Samuel Cope" userId="583ce8ed-b823-49a8-b09f-7c646f837d35" providerId="ADAL" clId="{6B0BE2CC-B4F4-4F09-BDD6-31346E34BD61}" dt="2021-03-30T03:00:26.095" v="856" actId="14100"/>
      <pc:docMkLst>
        <pc:docMk/>
      </pc:docMkLst>
      <pc:sldChg chg="modSp mod">
        <pc:chgData name="Samuel Cope" userId="583ce8ed-b823-49a8-b09f-7c646f837d35" providerId="ADAL" clId="{6B0BE2CC-B4F4-4F09-BDD6-31346E34BD61}" dt="2021-03-30T02:58:32.377" v="832" actId="20577"/>
        <pc:sldMkLst>
          <pc:docMk/>
          <pc:sldMk cId="3125728815" sldId="259"/>
        </pc:sldMkLst>
        <pc:spChg chg="mod">
          <ac:chgData name="Samuel Cope" userId="583ce8ed-b823-49a8-b09f-7c646f837d35" providerId="ADAL" clId="{6B0BE2CC-B4F4-4F09-BDD6-31346E34BD61}" dt="2021-03-30T02:57:42.653" v="819" actId="20577"/>
          <ac:spMkLst>
            <pc:docMk/>
            <pc:sldMk cId="3125728815" sldId="259"/>
            <ac:spMk id="40" creationId="{9AE7787C-DDA3-46D4-9CFE-5F7D1443DCE6}"/>
          </ac:spMkLst>
        </pc:spChg>
        <pc:graphicFrameChg chg="mod">
          <ac:chgData name="Samuel Cope" userId="583ce8ed-b823-49a8-b09f-7c646f837d35" providerId="ADAL" clId="{6B0BE2CC-B4F4-4F09-BDD6-31346E34BD61}" dt="2021-03-30T02:58:32.377" v="832" actId="20577"/>
          <ac:graphicFrameMkLst>
            <pc:docMk/>
            <pc:sldMk cId="3125728815" sldId="259"/>
            <ac:graphicFrameMk id="4" creationId="{00000000-0000-0000-0000-000000000000}"/>
          </ac:graphicFrameMkLst>
        </pc:graphicFrameChg>
      </pc:sldChg>
      <pc:sldChg chg="modSp mod">
        <pc:chgData name="Samuel Cope" userId="583ce8ed-b823-49a8-b09f-7c646f837d35" providerId="ADAL" clId="{6B0BE2CC-B4F4-4F09-BDD6-31346E34BD61}" dt="2021-03-30T02:59:50.501" v="852" actId="20577"/>
        <pc:sldMkLst>
          <pc:docMk/>
          <pc:sldMk cId="3118734543" sldId="264"/>
        </pc:sldMkLst>
        <pc:spChg chg="mod">
          <ac:chgData name="Samuel Cope" userId="583ce8ed-b823-49a8-b09f-7c646f837d35" providerId="ADAL" clId="{6B0BE2CC-B4F4-4F09-BDD6-31346E34BD61}" dt="2021-03-30T02:59:03.156" v="843" actId="20577"/>
          <ac:spMkLst>
            <pc:docMk/>
            <pc:sldMk cId="3118734543" sldId="264"/>
            <ac:spMk id="12" creationId="{86F50C93-C37B-40C8-8D92-890123A13EB1}"/>
          </ac:spMkLst>
        </pc:spChg>
        <pc:spChg chg="mod">
          <ac:chgData name="Samuel Cope" userId="583ce8ed-b823-49a8-b09f-7c646f837d35" providerId="ADAL" clId="{6B0BE2CC-B4F4-4F09-BDD6-31346E34BD61}" dt="2021-03-30T02:59:05.919" v="845" actId="20577"/>
          <ac:spMkLst>
            <pc:docMk/>
            <pc:sldMk cId="3118734543" sldId="264"/>
            <ac:spMk id="15" creationId="{E59AD44C-594B-4671-B71A-D7865DBEE084}"/>
          </ac:spMkLst>
        </pc:spChg>
        <pc:spChg chg="mod">
          <ac:chgData name="Samuel Cope" userId="583ce8ed-b823-49a8-b09f-7c646f837d35" providerId="ADAL" clId="{6B0BE2CC-B4F4-4F09-BDD6-31346E34BD61}" dt="2021-03-30T02:59:08.609" v="847" actId="20577"/>
          <ac:spMkLst>
            <pc:docMk/>
            <pc:sldMk cId="3118734543" sldId="264"/>
            <ac:spMk id="21" creationId="{70295A65-7CC1-4A77-AE31-8369CB25C3BE}"/>
          </ac:spMkLst>
        </pc:spChg>
        <pc:spChg chg="mod">
          <ac:chgData name="Samuel Cope" userId="583ce8ed-b823-49a8-b09f-7c646f837d35" providerId="ADAL" clId="{6B0BE2CC-B4F4-4F09-BDD6-31346E34BD61}" dt="2021-03-30T02:59:39.571" v="850" actId="20577"/>
          <ac:spMkLst>
            <pc:docMk/>
            <pc:sldMk cId="3118734543" sldId="264"/>
            <ac:spMk id="57" creationId="{1ECE7438-9CD6-427D-BAA2-E463184C558B}"/>
          </ac:spMkLst>
        </pc:spChg>
        <pc:spChg chg="mod">
          <ac:chgData name="Samuel Cope" userId="583ce8ed-b823-49a8-b09f-7c646f837d35" providerId="ADAL" clId="{6B0BE2CC-B4F4-4F09-BDD6-31346E34BD61}" dt="2021-03-30T02:59:50.501" v="852" actId="20577"/>
          <ac:spMkLst>
            <pc:docMk/>
            <pc:sldMk cId="3118734543" sldId="264"/>
            <ac:spMk id="60" creationId="{00000000-0000-0000-0000-000000000000}"/>
          </ac:spMkLst>
        </pc:spChg>
        <pc:spChg chg="mod">
          <ac:chgData name="Samuel Cope" userId="583ce8ed-b823-49a8-b09f-7c646f837d35" providerId="ADAL" clId="{6B0BE2CC-B4F4-4F09-BDD6-31346E34BD61}" dt="2021-03-30T02:58:54.717" v="836" actId="20577"/>
          <ac:spMkLst>
            <pc:docMk/>
            <pc:sldMk cId="3118734543" sldId="264"/>
            <ac:spMk id="99" creationId="{00000000-0000-0000-0000-000000000000}"/>
          </ac:spMkLst>
        </pc:spChg>
      </pc:sldChg>
      <pc:sldChg chg="modSp mod">
        <pc:chgData name="Samuel Cope" userId="583ce8ed-b823-49a8-b09f-7c646f837d35" providerId="ADAL" clId="{6B0BE2CC-B4F4-4F09-BDD6-31346E34BD61}" dt="2021-03-30T03:00:26.095" v="856" actId="14100"/>
        <pc:sldMkLst>
          <pc:docMk/>
          <pc:sldMk cId="2814530704" sldId="272"/>
        </pc:sldMkLst>
        <pc:graphicFrameChg chg="mod modGraphic">
          <ac:chgData name="Samuel Cope" userId="583ce8ed-b823-49a8-b09f-7c646f837d35" providerId="ADAL" clId="{6B0BE2CC-B4F4-4F09-BDD6-31346E34BD61}" dt="2021-03-30T03:00:26.095" v="856" actId="14100"/>
          <ac:graphicFrameMkLst>
            <pc:docMk/>
            <pc:sldMk cId="2814530704" sldId="272"/>
            <ac:graphicFrameMk id="4" creationId="{E2E250CF-7F1F-4206-8A2D-B96C81692D63}"/>
          </ac:graphicFrameMkLst>
        </pc:graphicFrameChg>
      </pc:sldChg>
      <pc:sldChg chg="modSp mod">
        <pc:chgData name="Samuel Cope" userId="583ce8ed-b823-49a8-b09f-7c646f837d35" providerId="ADAL" clId="{6B0BE2CC-B4F4-4F09-BDD6-31346E34BD61}" dt="2021-03-30T02:57:16.243" v="808" actId="20577"/>
        <pc:sldMkLst>
          <pc:docMk/>
          <pc:sldMk cId="2516887036" sldId="283"/>
        </pc:sldMkLst>
        <pc:spChg chg="mod">
          <ac:chgData name="Samuel Cope" userId="583ce8ed-b823-49a8-b09f-7c646f837d35" providerId="ADAL" clId="{6B0BE2CC-B4F4-4F09-BDD6-31346E34BD61}" dt="2021-03-30T02:44:10.689" v="428" actId="20577"/>
          <ac:spMkLst>
            <pc:docMk/>
            <pc:sldMk cId="2516887036" sldId="283"/>
            <ac:spMk id="6" creationId="{00000000-0000-0000-0000-000000000000}"/>
          </ac:spMkLst>
        </pc:spChg>
        <pc:spChg chg="mod">
          <ac:chgData name="Samuel Cope" userId="583ce8ed-b823-49a8-b09f-7c646f837d35" providerId="ADAL" clId="{6B0BE2CC-B4F4-4F09-BDD6-31346E34BD61}" dt="2021-03-30T02:57:16.243" v="808" actId="20577"/>
          <ac:spMkLst>
            <pc:docMk/>
            <pc:sldMk cId="2516887036" sldId="283"/>
            <ac:spMk id="7" creationId="{00000000-0000-0000-0000-000000000000}"/>
          </ac:spMkLst>
        </pc:spChg>
        <pc:spChg chg="mod">
          <ac:chgData name="Samuel Cope" userId="583ce8ed-b823-49a8-b09f-7c646f837d35" providerId="ADAL" clId="{6B0BE2CC-B4F4-4F09-BDD6-31346E34BD61}" dt="2021-03-30T02:43:33.499" v="402" actId="20577"/>
          <ac:spMkLst>
            <pc:docMk/>
            <pc:sldMk cId="2516887036" sldId="283"/>
            <ac:spMk id="11" creationId="{00000000-0000-0000-0000-000000000000}"/>
          </ac:spMkLst>
        </pc:spChg>
        <pc:spChg chg="mod">
          <ac:chgData name="Samuel Cope" userId="583ce8ed-b823-49a8-b09f-7c646f837d35" providerId="ADAL" clId="{6B0BE2CC-B4F4-4F09-BDD6-31346E34BD61}" dt="2021-03-30T02:43:48.552" v="410" actId="20577"/>
          <ac:spMkLst>
            <pc:docMk/>
            <pc:sldMk cId="2516887036" sldId="283"/>
            <ac:spMk id="13" creationId="{00000000-0000-0000-0000-000000000000}"/>
          </ac:spMkLst>
        </pc:spChg>
        <pc:spChg chg="mod">
          <ac:chgData name="Samuel Cope" userId="583ce8ed-b823-49a8-b09f-7c646f837d35" providerId="ADAL" clId="{6B0BE2CC-B4F4-4F09-BDD6-31346E34BD61}" dt="2021-03-30T02:44:20.399" v="430" actId="20577"/>
          <ac:spMkLst>
            <pc:docMk/>
            <pc:sldMk cId="2516887036" sldId="283"/>
            <ac:spMk id="16" creationId="{9ADBE780-C741-4136-B5A2-6C32113347A6}"/>
          </ac:spMkLst>
        </pc:spChg>
      </pc:sldChg>
      <pc:sldChg chg="modSp mod">
        <pc:chgData name="Samuel Cope" userId="583ce8ed-b823-49a8-b09f-7c646f837d35" providerId="ADAL" clId="{6B0BE2CC-B4F4-4F09-BDD6-31346E34BD61}" dt="2021-03-30T02:47:43.319" v="459" actId="20577"/>
        <pc:sldMkLst>
          <pc:docMk/>
          <pc:sldMk cId="2094726362" sldId="284"/>
        </pc:sldMkLst>
        <pc:graphicFrameChg chg="modGraphic">
          <ac:chgData name="Samuel Cope" userId="583ce8ed-b823-49a8-b09f-7c646f837d35" providerId="ADAL" clId="{6B0BE2CC-B4F4-4F09-BDD6-31346E34BD61}" dt="2021-03-30T02:47:43.319" v="459" actId="20577"/>
          <ac:graphicFrameMkLst>
            <pc:docMk/>
            <pc:sldMk cId="2094726362" sldId="284"/>
            <ac:graphicFrameMk id="4" creationId="{9E56E57B-4994-4E6C-8595-CE38848FEE15}"/>
          </ac:graphicFrameMkLst>
        </pc:graphicFrameChg>
      </pc:sldChg>
      <pc:sldChg chg="modSp mod">
        <pc:chgData name="Samuel Cope" userId="583ce8ed-b823-49a8-b09f-7c646f837d35" providerId="ADAL" clId="{6B0BE2CC-B4F4-4F09-BDD6-31346E34BD61}" dt="2021-03-30T02:47:09.077" v="449" actId="14100"/>
        <pc:sldMkLst>
          <pc:docMk/>
          <pc:sldMk cId="4235955217" sldId="288"/>
        </pc:sldMkLst>
        <pc:spChg chg="mod">
          <ac:chgData name="Samuel Cope" userId="583ce8ed-b823-49a8-b09f-7c646f837d35" providerId="ADAL" clId="{6B0BE2CC-B4F4-4F09-BDD6-31346E34BD61}" dt="2021-03-30T02:47:09.077" v="449" actId="14100"/>
          <ac:spMkLst>
            <pc:docMk/>
            <pc:sldMk cId="4235955217" sldId="288"/>
            <ac:spMk id="66" creationId="{60C9731C-C6E8-4135-8D23-F2B64FB355E3}"/>
          </ac:spMkLst>
        </pc:spChg>
      </pc:sldChg>
      <pc:sldChg chg="modSp mod">
        <pc:chgData name="Samuel Cope" userId="583ce8ed-b823-49a8-b09f-7c646f837d35" providerId="ADAL" clId="{6B0BE2CC-B4F4-4F09-BDD6-31346E34BD61}" dt="2021-03-30T02:51:07.081" v="526" actId="313"/>
        <pc:sldMkLst>
          <pc:docMk/>
          <pc:sldMk cId="2428240128" sldId="298"/>
        </pc:sldMkLst>
        <pc:graphicFrameChg chg="modGraphic">
          <ac:chgData name="Samuel Cope" userId="583ce8ed-b823-49a8-b09f-7c646f837d35" providerId="ADAL" clId="{6B0BE2CC-B4F4-4F09-BDD6-31346E34BD61}" dt="2021-03-30T02:51:07.081" v="526" actId="313"/>
          <ac:graphicFrameMkLst>
            <pc:docMk/>
            <pc:sldMk cId="2428240128" sldId="298"/>
            <ac:graphicFrameMk id="4" creationId="{00000000-0000-0000-0000-000000000000}"/>
          </ac:graphicFrameMkLst>
        </pc:graphicFrameChg>
      </pc:sldChg>
      <pc:sldChg chg="modSp mod">
        <pc:chgData name="Samuel Cope" userId="583ce8ed-b823-49a8-b09f-7c646f837d35" providerId="ADAL" clId="{6B0BE2CC-B4F4-4F09-BDD6-31346E34BD61}" dt="2021-03-30T02:43:25.450" v="394" actId="20577"/>
        <pc:sldMkLst>
          <pc:docMk/>
          <pc:sldMk cId="564004076" sldId="300"/>
        </pc:sldMkLst>
        <pc:spChg chg="mod">
          <ac:chgData name="Samuel Cope" userId="583ce8ed-b823-49a8-b09f-7c646f837d35" providerId="ADAL" clId="{6B0BE2CC-B4F4-4F09-BDD6-31346E34BD61}" dt="2021-03-30T02:43:25.450" v="394" actId="20577"/>
          <ac:spMkLst>
            <pc:docMk/>
            <pc:sldMk cId="564004076" sldId="300"/>
            <ac:spMk id="14" creationId="{00000000-0000-0000-0000-000000000000}"/>
          </ac:spMkLst>
        </pc:spChg>
      </pc:sldChg>
      <pc:sldChg chg="modSp mod">
        <pc:chgData name="Samuel Cope" userId="583ce8ed-b823-49a8-b09f-7c646f837d35" providerId="ADAL" clId="{6B0BE2CC-B4F4-4F09-BDD6-31346E34BD61}" dt="2021-03-30T02:51:50.636" v="541" actId="207"/>
        <pc:sldMkLst>
          <pc:docMk/>
          <pc:sldMk cId="2193434331" sldId="301"/>
        </pc:sldMkLst>
        <pc:spChg chg="mod">
          <ac:chgData name="Samuel Cope" userId="583ce8ed-b823-49a8-b09f-7c646f837d35" providerId="ADAL" clId="{6B0BE2CC-B4F4-4F09-BDD6-31346E34BD61}" dt="2021-03-30T02:35:20.152" v="40" actId="20577"/>
          <ac:spMkLst>
            <pc:docMk/>
            <pc:sldMk cId="2193434331" sldId="301"/>
            <ac:spMk id="5" creationId="{00000000-0000-0000-0000-000000000000}"/>
          </ac:spMkLst>
        </pc:spChg>
        <pc:spChg chg="mod">
          <ac:chgData name="Samuel Cope" userId="583ce8ed-b823-49a8-b09f-7c646f837d35" providerId="ADAL" clId="{6B0BE2CC-B4F4-4F09-BDD6-31346E34BD61}" dt="2021-03-30T02:33:30.608" v="0" actId="20577"/>
          <ac:spMkLst>
            <pc:docMk/>
            <pc:sldMk cId="2193434331" sldId="301"/>
            <ac:spMk id="17" creationId="{00000000-0000-0000-0000-000000000000}"/>
          </ac:spMkLst>
        </pc:spChg>
        <pc:spChg chg="mod">
          <ac:chgData name="Samuel Cope" userId="583ce8ed-b823-49a8-b09f-7c646f837d35" providerId="ADAL" clId="{6B0BE2CC-B4F4-4F09-BDD6-31346E34BD61}" dt="2021-03-30T02:51:50.636" v="541" actId="207"/>
          <ac:spMkLst>
            <pc:docMk/>
            <pc:sldMk cId="2193434331" sldId="301"/>
            <ac:spMk id="23" creationId="{00000000-0000-0000-0000-000000000000}"/>
          </ac:spMkLst>
        </pc:spChg>
      </pc:sldChg>
      <pc:sldChg chg="modSp mod">
        <pc:chgData name="Samuel Cope" userId="583ce8ed-b823-49a8-b09f-7c646f837d35" providerId="ADAL" clId="{6B0BE2CC-B4F4-4F09-BDD6-31346E34BD61}" dt="2021-03-30T02:54:41.544" v="602" actId="20577"/>
        <pc:sldMkLst>
          <pc:docMk/>
          <pc:sldMk cId="1627645148" sldId="302"/>
        </pc:sldMkLst>
        <pc:spChg chg="mod">
          <ac:chgData name="Samuel Cope" userId="583ce8ed-b823-49a8-b09f-7c646f837d35" providerId="ADAL" clId="{6B0BE2CC-B4F4-4F09-BDD6-31346E34BD61}" dt="2021-03-30T02:38:57.942" v="180" actId="20577"/>
          <ac:spMkLst>
            <pc:docMk/>
            <pc:sldMk cId="1627645148" sldId="302"/>
            <ac:spMk id="2" creationId="{00000000-0000-0000-0000-000000000000}"/>
          </ac:spMkLst>
        </pc:spChg>
        <pc:spChg chg="mod">
          <ac:chgData name="Samuel Cope" userId="583ce8ed-b823-49a8-b09f-7c646f837d35" providerId="ADAL" clId="{6B0BE2CC-B4F4-4F09-BDD6-31346E34BD61}" dt="2021-03-30T02:52:53.602" v="553" actId="20577"/>
          <ac:spMkLst>
            <pc:docMk/>
            <pc:sldMk cId="1627645148" sldId="302"/>
            <ac:spMk id="5" creationId="{00000000-0000-0000-0000-000000000000}"/>
          </ac:spMkLst>
        </pc:spChg>
        <pc:spChg chg="mod">
          <ac:chgData name="Samuel Cope" userId="583ce8ed-b823-49a8-b09f-7c646f837d35" providerId="ADAL" clId="{6B0BE2CC-B4F4-4F09-BDD6-31346E34BD61}" dt="2021-03-30T02:54:41.544" v="602" actId="20577"/>
          <ac:spMkLst>
            <pc:docMk/>
            <pc:sldMk cId="1627645148" sldId="302"/>
            <ac:spMk id="6" creationId="{00000000-0000-0000-0000-000000000000}"/>
          </ac:spMkLst>
        </pc:spChg>
      </pc:sldChg>
      <pc:sldChg chg="addSp delSp modSp mod">
        <pc:chgData name="Samuel Cope" userId="583ce8ed-b823-49a8-b09f-7c646f837d35" providerId="ADAL" clId="{6B0BE2CC-B4F4-4F09-BDD6-31346E34BD61}" dt="2021-03-30T02:56:33.434" v="807" actId="20577"/>
        <pc:sldMkLst>
          <pc:docMk/>
          <pc:sldMk cId="797723965" sldId="303"/>
        </pc:sldMkLst>
        <pc:spChg chg="mod">
          <ac:chgData name="Samuel Cope" userId="583ce8ed-b823-49a8-b09f-7c646f837d35" providerId="ADAL" clId="{6B0BE2CC-B4F4-4F09-BDD6-31346E34BD61}" dt="2021-03-30T02:43:15.147" v="376" actId="207"/>
          <ac:spMkLst>
            <pc:docMk/>
            <pc:sldMk cId="797723965" sldId="303"/>
            <ac:spMk id="11" creationId="{00000000-0000-0000-0000-000000000000}"/>
          </ac:spMkLst>
        </pc:spChg>
        <pc:spChg chg="add del mod">
          <ac:chgData name="Samuel Cope" userId="583ce8ed-b823-49a8-b09f-7c646f837d35" providerId="ADAL" clId="{6B0BE2CC-B4F4-4F09-BDD6-31346E34BD61}" dt="2021-03-30T02:43:03.253" v="357" actId="478"/>
          <ac:spMkLst>
            <pc:docMk/>
            <pc:sldMk cId="797723965" sldId="303"/>
            <ac:spMk id="20" creationId="{35273B3A-00E4-46C8-9CEF-0B7E1549E902}"/>
          </ac:spMkLst>
        </pc:spChg>
        <pc:spChg chg="mod">
          <ac:chgData name="Samuel Cope" userId="583ce8ed-b823-49a8-b09f-7c646f837d35" providerId="ADAL" clId="{6B0BE2CC-B4F4-4F09-BDD6-31346E34BD61}" dt="2021-03-30T02:43:01.658" v="356"/>
          <ac:spMkLst>
            <pc:docMk/>
            <pc:sldMk cId="797723965" sldId="303"/>
            <ac:spMk id="24" creationId="{00000000-0000-0000-0000-000000000000}"/>
          </ac:spMkLst>
        </pc:spChg>
        <pc:spChg chg="add del mod">
          <ac:chgData name="Samuel Cope" userId="583ce8ed-b823-49a8-b09f-7c646f837d35" providerId="ADAL" clId="{6B0BE2CC-B4F4-4F09-BDD6-31346E34BD61}" dt="2021-03-30T02:56:30.811" v="806" actId="478"/>
          <ac:spMkLst>
            <pc:docMk/>
            <pc:sldMk cId="797723965" sldId="303"/>
            <ac:spMk id="25" creationId="{D05F9B1F-7B16-4397-A4B3-D8D0779F4204}"/>
          </ac:spMkLst>
        </pc:spChg>
        <pc:spChg chg="mod">
          <ac:chgData name="Samuel Cope" userId="583ce8ed-b823-49a8-b09f-7c646f837d35" providerId="ADAL" clId="{6B0BE2CC-B4F4-4F09-BDD6-31346E34BD61}" dt="2021-03-30T02:40:41.901" v="229" actId="20577"/>
          <ac:spMkLst>
            <pc:docMk/>
            <pc:sldMk cId="797723965" sldId="303"/>
            <ac:spMk id="26" creationId="{00000000-0000-0000-0000-000000000000}"/>
          </ac:spMkLst>
        </pc:spChg>
        <pc:spChg chg="mod">
          <ac:chgData name="Samuel Cope" userId="583ce8ed-b823-49a8-b09f-7c646f837d35" providerId="ADAL" clId="{6B0BE2CC-B4F4-4F09-BDD6-31346E34BD61}" dt="2021-03-30T02:56:33.434" v="807" actId="20577"/>
          <ac:spMkLst>
            <pc:docMk/>
            <pc:sldMk cId="797723965" sldId="303"/>
            <ac:spMk id="38" creationId="{00000000-0000-0000-0000-000000000000}"/>
          </ac:spMkLst>
        </pc:spChg>
      </pc:sldChg>
      <pc:sldChg chg="modSp mod">
        <pc:chgData name="Samuel Cope" userId="583ce8ed-b823-49a8-b09f-7c646f837d35" providerId="ADAL" clId="{6B0BE2CC-B4F4-4F09-BDD6-31346E34BD61}" dt="2021-03-30T02:54:53.252" v="612" actId="20577"/>
        <pc:sldMkLst>
          <pc:docMk/>
          <pc:sldMk cId="302958883" sldId="304"/>
        </pc:sldMkLst>
        <pc:spChg chg="mod">
          <ac:chgData name="Samuel Cope" userId="583ce8ed-b823-49a8-b09f-7c646f837d35" providerId="ADAL" clId="{6B0BE2CC-B4F4-4F09-BDD6-31346E34BD61}" dt="2021-03-30T02:39:15.063" v="192" actId="20577"/>
          <ac:spMkLst>
            <pc:docMk/>
            <pc:sldMk cId="302958883" sldId="304"/>
            <ac:spMk id="5" creationId="{00000000-0000-0000-0000-000000000000}"/>
          </ac:spMkLst>
        </pc:spChg>
        <pc:spChg chg="mod">
          <ac:chgData name="Samuel Cope" userId="583ce8ed-b823-49a8-b09f-7c646f837d35" providerId="ADAL" clId="{6B0BE2CC-B4F4-4F09-BDD6-31346E34BD61}" dt="2021-03-30T02:54:53.252" v="612" actId="20577"/>
          <ac:spMkLst>
            <pc:docMk/>
            <pc:sldMk cId="302958883" sldId="304"/>
            <ac:spMk id="6" creationId="{00000000-0000-0000-0000-000000000000}"/>
          </ac:spMkLst>
        </pc:spChg>
      </pc:sldChg>
    </pc:docChg>
  </pc:docChgLst>
  <pc:docChgLst>
    <pc:chgData name="John C. Wang" userId="S::john.wang@iadea.com::2446e881-1afa-4f99-8544-6efb257d6aa2" providerId="AD" clId="Web-{508DC29F-9091-C000-1A2E-7909345F6AC3}"/>
    <pc:docChg chg="sldOrd">
      <pc:chgData name="John C. Wang" userId="S::john.wang@iadea.com::2446e881-1afa-4f99-8544-6efb257d6aa2" providerId="AD" clId="Web-{508DC29F-9091-C000-1A2E-7909345F6AC3}" dt="2021-04-28T04:23:39.974" v="0"/>
      <pc:docMkLst>
        <pc:docMk/>
      </pc:docMkLst>
      <pc:sldChg chg="ord">
        <pc:chgData name="John C. Wang" userId="S::john.wang@iadea.com::2446e881-1afa-4f99-8544-6efb257d6aa2" providerId="AD" clId="Web-{508DC29F-9091-C000-1A2E-7909345F6AC3}" dt="2021-04-28T04:23:39.974" v="0"/>
        <pc:sldMkLst>
          <pc:docMk/>
          <pc:sldMk cId="3125728815" sldId="259"/>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image" Target="../media/image18.jpe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4.jpeg"/><Relationship Id="rId7" Type="http://schemas.openxmlformats.org/officeDocument/2006/relationships/image" Target="../media/image20.jpeg"/><Relationship Id="rId2" Type="http://schemas.openxmlformats.org/officeDocument/2006/relationships/image" Target="../media/image25.jpeg"/><Relationship Id="rId1" Type="http://schemas.openxmlformats.org/officeDocument/2006/relationships/image" Target="../media/image18.jpeg"/><Relationship Id="rId6" Type="http://schemas.openxmlformats.org/officeDocument/2006/relationships/image" Target="../media/image21.jpeg"/><Relationship Id="rId5" Type="http://schemas.openxmlformats.org/officeDocument/2006/relationships/image" Target="../media/image22.jpeg"/><Relationship Id="rId4" Type="http://schemas.openxmlformats.org/officeDocument/2006/relationships/image" Target="../media/image23.jpeg"/><Relationship Id="rId9"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AA14E1-6B39-4FE8-AA6C-A0065F2E77ED}" type="doc">
      <dgm:prSet loTypeId="urn:microsoft.com/office/officeart/2008/layout/HexagonCluster" loCatId="picture" qsTypeId="urn:microsoft.com/office/officeart/2005/8/quickstyle/simple2" qsCatId="simple" csTypeId="urn:microsoft.com/office/officeart/2005/8/colors/accent1_2" csCatId="accent1" phldr="1"/>
      <dgm:spPr/>
      <dgm:t>
        <a:bodyPr/>
        <a:lstStyle/>
        <a:p>
          <a:endParaRPr lang="en-US"/>
        </a:p>
      </dgm:t>
    </dgm:pt>
    <dgm:pt modelId="{D1D5E937-F51C-4364-96CF-689BF3745473}">
      <dgm:prSet phldrT="[Text]" custT="1"/>
      <dgm:spPr/>
      <dgm:t>
        <a:bodyPr/>
        <a:lstStyle/>
        <a:p>
          <a:r>
            <a:rPr lang="en-US" sz="1050" dirty="0">
              <a:latin typeface="Nunito Sans" panose="00000500000000000000" pitchFamily="2" charset="0"/>
            </a:rPr>
            <a:t>Hospitality</a:t>
          </a:r>
        </a:p>
      </dgm:t>
    </dgm:pt>
    <dgm:pt modelId="{CE07D596-EAA3-4B4B-A302-589550B260AB}" type="parTrans" cxnId="{A1999A73-843D-4685-9427-8C51F7391DA5}">
      <dgm:prSet/>
      <dgm:spPr/>
      <dgm:t>
        <a:bodyPr/>
        <a:lstStyle/>
        <a:p>
          <a:endParaRPr lang="en-US" sz="1050">
            <a:latin typeface="Nunito Sans" panose="00000500000000000000" pitchFamily="2" charset="0"/>
          </a:endParaRPr>
        </a:p>
      </dgm:t>
    </dgm:pt>
    <dgm:pt modelId="{DEE480E2-005A-4736-8ACC-2ABDEEF6C73A}" type="sibTrans" cxnId="{A1999A73-843D-4685-9427-8C51F7391DA5}">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sz="1050">
            <a:latin typeface="Nunito Sans" panose="00000500000000000000" pitchFamily="2" charset="0"/>
          </a:endParaRPr>
        </a:p>
      </dgm:t>
    </dgm:pt>
    <dgm:pt modelId="{8D56B403-6F8E-45B2-8FC3-D06B79A97AD3}">
      <dgm:prSet phldrT="[Text]" custT="1"/>
      <dgm:spPr/>
      <dgm:t>
        <a:bodyPr/>
        <a:lstStyle/>
        <a:p>
          <a:r>
            <a:rPr lang="en-US" sz="1050" dirty="0" err="1">
              <a:latin typeface="Nunito Sans" panose="00000500000000000000" pitchFamily="2" charset="0"/>
            </a:rPr>
            <a:t>Etc</a:t>
          </a:r>
          <a:r>
            <a:rPr lang="en-US" sz="1050" dirty="0">
              <a:latin typeface="Nunito Sans" panose="00000500000000000000" pitchFamily="2" charset="0"/>
            </a:rPr>
            <a:t>…</a:t>
          </a:r>
        </a:p>
      </dgm:t>
    </dgm:pt>
    <dgm:pt modelId="{01E8366B-14D7-4592-87B4-E5BF722A5344}" type="sibTrans" cxnId="{DD51196D-AFD4-49FD-A786-9CED5D4D9CCA}">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n-US" sz="1050">
            <a:latin typeface="Nunito Sans" panose="00000500000000000000" pitchFamily="2" charset="0"/>
          </a:endParaRPr>
        </a:p>
      </dgm:t>
    </dgm:pt>
    <dgm:pt modelId="{E14EF8B5-94EB-47C9-887A-ED6E707F5BA6}" type="parTrans" cxnId="{DD51196D-AFD4-49FD-A786-9CED5D4D9CCA}">
      <dgm:prSet/>
      <dgm:spPr/>
      <dgm:t>
        <a:bodyPr/>
        <a:lstStyle/>
        <a:p>
          <a:endParaRPr lang="en-US" sz="1050">
            <a:latin typeface="Nunito Sans" panose="00000500000000000000" pitchFamily="2" charset="0"/>
          </a:endParaRPr>
        </a:p>
      </dgm:t>
    </dgm:pt>
    <dgm:pt modelId="{8D7316A9-68DD-46B0-9907-E2C90FC5995D}">
      <dgm:prSet phldrT="[Text]" custT="1"/>
      <dgm:spPr/>
      <dgm:t>
        <a:bodyPr/>
        <a:lstStyle/>
        <a:p>
          <a:r>
            <a:rPr lang="en-US" sz="1050" dirty="0">
              <a:latin typeface="Nunito Sans" panose="00000500000000000000" pitchFamily="2" charset="0"/>
            </a:rPr>
            <a:t>Casinos</a:t>
          </a:r>
        </a:p>
      </dgm:t>
    </dgm:pt>
    <dgm:pt modelId="{C2E1DC39-0687-4857-B64C-DFFD62D8F218}" type="sibTrans" cxnId="{61DF80A0-1661-4780-B5D9-C93103B7FE17}">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en-US" sz="1050">
            <a:latin typeface="Nunito Sans" panose="00000500000000000000" pitchFamily="2" charset="0"/>
          </a:endParaRPr>
        </a:p>
      </dgm:t>
    </dgm:pt>
    <dgm:pt modelId="{D91D2673-9AC4-4028-B695-7C8B3C5FED00}" type="parTrans" cxnId="{61DF80A0-1661-4780-B5D9-C93103B7FE17}">
      <dgm:prSet/>
      <dgm:spPr/>
      <dgm:t>
        <a:bodyPr/>
        <a:lstStyle/>
        <a:p>
          <a:endParaRPr lang="en-US" sz="1050">
            <a:latin typeface="Nunito Sans" panose="00000500000000000000" pitchFamily="2" charset="0"/>
          </a:endParaRPr>
        </a:p>
      </dgm:t>
    </dgm:pt>
    <dgm:pt modelId="{95CB67E1-3EFB-4309-9B62-D66FF9CEAAC9}">
      <dgm:prSet phldrT="[Text]" custT="1"/>
      <dgm:spPr/>
      <dgm:t>
        <a:bodyPr/>
        <a:lstStyle/>
        <a:p>
          <a:r>
            <a:rPr lang="en-US" sz="1050" dirty="0">
              <a:latin typeface="Nunito Sans" panose="00000500000000000000" pitchFamily="2" charset="0"/>
            </a:rPr>
            <a:t>Auto Dealers</a:t>
          </a:r>
        </a:p>
      </dgm:t>
    </dgm:pt>
    <dgm:pt modelId="{E887FCD8-F59F-4F8E-B538-B36460DBA0D8}" type="sibTrans" cxnId="{175EE345-17AF-42B4-9FE2-9C7B7F220CA4}">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t>
        <a:bodyPr/>
        <a:lstStyle/>
        <a:p>
          <a:endParaRPr lang="en-US" sz="1050">
            <a:latin typeface="Nunito Sans" panose="00000500000000000000" pitchFamily="2" charset="0"/>
          </a:endParaRPr>
        </a:p>
      </dgm:t>
    </dgm:pt>
    <dgm:pt modelId="{74308083-8A2E-4E6E-87B1-236AA823413A}" type="parTrans" cxnId="{175EE345-17AF-42B4-9FE2-9C7B7F220CA4}">
      <dgm:prSet/>
      <dgm:spPr/>
      <dgm:t>
        <a:bodyPr/>
        <a:lstStyle/>
        <a:p>
          <a:endParaRPr lang="en-US" sz="1050">
            <a:latin typeface="Nunito Sans" panose="00000500000000000000" pitchFamily="2" charset="0"/>
          </a:endParaRPr>
        </a:p>
      </dgm:t>
    </dgm:pt>
    <dgm:pt modelId="{5495EC07-0635-4697-A1CA-4A1B07341524}">
      <dgm:prSet phldrT="[Text]" custT="1"/>
      <dgm:spPr/>
      <dgm:t>
        <a:bodyPr/>
        <a:lstStyle/>
        <a:p>
          <a:r>
            <a:rPr lang="en-US" sz="1050">
              <a:latin typeface="Nunito Sans" panose="00000500000000000000" pitchFamily="2" charset="0"/>
            </a:rPr>
            <a:t>Finance</a:t>
          </a:r>
        </a:p>
      </dgm:t>
    </dgm:pt>
    <dgm:pt modelId="{FA9D176F-13CF-46F0-AE0B-B825497613C2}" type="sibTrans" cxnId="{8B23FE1B-1F3A-4D66-B946-B32DF08CE506}">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t>
        <a:bodyPr/>
        <a:lstStyle/>
        <a:p>
          <a:endParaRPr lang="en-US" sz="1050">
            <a:latin typeface="Nunito Sans" panose="00000500000000000000" pitchFamily="2" charset="0"/>
          </a:endParaRPr>
        </a:p>
      </dgm:t>
    </dgm:pt>
    <dgm:pt modelId="{F8B044A0-893D-4A60-9FCF-81A32050388C}" type="parTrans" cxnId="{8B23FE1B-1F3A-4D66-B946-B32DF08CE506}">
      <dgm:prSet/>
      <dgm:spPr/>
      <dgm:t>
        <a:bodyPr/>
        <a:lstStyle/>
        <a:p>
          <a:endParaRPr lang="en-US" sz="1050">
            <a:latin typeface="Nunito Sans" panose="00000500000000000000" pitchFamily="2" charset="0"/>
          </a:endParaRPr>
        </a:p>
      </dgm:t>
    </dgm:pt>
    <dgm:pt modelId="{45F7B684-2D32-4694-8D46-209E24F0ECF6}">
      <dgm:prSet phldrT="[Text]" custT="1"/>
      <dgm:spPr/>
      <dgm:t>
        <a:bodyPr/>
        <a:lstStyle/>
        <a:p>
          <a:r>
            <a:rPr lang="en-US" sz="1050" dirty="0">
              <a:latin typeface="Nunito Sans" panose="00000500000000000000" pitchFamily="2" charset="0"/>
            </a:rPr>
            <a:t>Airports</a:t>
          </a:r>
        </a:p>
      </dgm:t>
    </dgm:pt>
    <dgm:pt modelId="{4B426ED5-7F3B-4F54-8363-32C7D5F29042}" type="sibTrans" cxnId="{A8A55EA6-7545-40F9-BAC7-C7A2DA55E06C}">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t>
        <a:bodyPr/>
        <a:lstStyle/>
        <a:p>
          <a:endParaRPr lang="en-US" sz="1050">
            <a:latin typeface="Nunito Sans" panose="00000500000000000000" pitchFamily="2" charset="0"/>
          </a:endParaRPr>
        </a:p>
      </dgm:t>
    </dgm:pt>
    <dgm:pt modelId="{6AA2A68C-19AE-4AE9-95B2-10F35B6C57DD}" type="parTrans" cxnId="{A8A55EA6-7545-40F9-BAC7-C7A2DA55E06C}">
      <dgm:prSet/>
      <dgm:spPr/>
      <dgm:t>
        <a:bodyPr/>
        <a:lstStyle/>
        <a:p>
          <a:endParaRPr lang="en-US" sz="1050">
            <a:latin typeface="Nunito Sans" panose="00000500000000000000" pitchFamily="2" charset="0"/>
          </a:endParaRPr>
        </a:p>
      </dgm:t>
    </dgm:pt>
    <dgm:pt modelId="{E1342FF9-CF80-43EB-9857-B4CC1CC71A8F}">
      <dgm:prSet phldrT="[Text]" custT="1"/>
      <dgm:spPr/>
      <dgm:t>
        <a:bodyPr/>
        <a:lstStyle/>
        <a:p>
          <a:r>
            <a:rPr lang="en-US" sz="1050">
              <a:latin typeface="Nunito Sans" panose="00000500000000000000" pitchFamily="2" charset="0"/>
            </a:rPr>
            <a:t>QSR</a:t>
          </a:r>
        </a:p>
      </dgm:t>
    </dgm:pt>
    <dgm:pt modelId="{5A7669CE-AC97-41B1-A26C-7D248B7FDEDE}" type="sibTrans" cxnId="{17696549-6B7B-4841-8D3B-B33464D6F79F}">
      <dgm:prSet/>
      <dgm:spPr>
        <a:blipFill>
          <a:blip xmlns:r="http://schemas.openxmlformats.org/officeDocument/2006/relationships" r:embed="rId7">
            <a:extLst>
              <a:ext uri="{28A0092B-C50C-407E-A947-70E740481C1C}">
                <a14:useLocalDpi xmlns:a14="http://schemas.microsoft.com/office/drawing/2010/main" val="0"/>
              </a:ext>
            </a:extLst>
          </a:blip>
          <a:srcRect/>
          <a:stretch>
            <a:fillRect/>
          </a:stretch>
        </a:blipFill>
      </dgm:spPr>
      <dgm:t>
        <a:bodyPr/>
        <a:lstStyle/>
        <a:p>
          <a:endParaRPr lang="en-US" sz="1050">
            <a:latin typeface="Nunito Sans" panose="00000500000000000000" pitchFamily="2" charset="0"/>
          </a:endParaRPr>
        </a:p>
      </dgm:t>
    </dgm:pt>
    <dgm:pt modelId="{CAAE6DE9-3167-4281-B1A0-112AF3D2387C}" type="parTrans" cxnId="{17696549-6B7B-4841-8D3B-B33464D6F79F}">
      <dgm:prSet/>
      <dgm:spPr/>
      <dgm:t>
        <a:bodyPr/>
        <a:lstStyle/>
        <a:p>
          <a:endParaRPr lang="en-US" sz="1050">
            <a:latin typeface="Nunito Sans" panose="00000500000000000000" pitchFamily="2" charset="0"/>
          </a:endParaRPr>
        </a:p>
      </dgm:t>
    </dgm:pt>
    <dgm:pt modelId="{7DDDD84D-1A30-4C36-9D07-475BFF2EEC4F}">
      <dgm:prSet phldrT="[Text]" custT="1"/>
      <dgm:spPr/>
      <dgm:t>
        <a:bodyPr/>
        <a:lstStyle/>
        <a:p>
          <a:r>
            <a:rPr lang="en-US" sz="1050" dirty="0">
              <a:latin typeface="Nunito Sans" panose="00000500000000000000" pitchFamily="2" charset="0"/>
            </a:rPr>
            <a:t>Retail</a:t>
          </a:r>
        </a:p>
      </dgm:t>
    </dgm:pt>
    <dgm:pt modelId="{B8B07AEF-C267-47F1-A0D0-D7AB11ED98BD}" type="sibTrans" cxnId="{40BAED4E-C47C-4AE0-90BA-ACC94F8F891A}">
      <dgm:prSet/>
      <dgm:spPr>
        <a:blipFill>
          <a:blip xmlns:r="http://schemas.openxmlformats.org/officeDocument/2006/relationships" r:embed="rId8">
            <a:extLst>
              <a:ext uri="{28A0092B-C50C-407E-A947-70E740481C1C}">
                <a14:useLocalDpi xmlns:a14="http://schemas.microsoft.com/office/drawing/2010/main" val="0"/>
              </a:ext>
            </a:extLst>
          </a:blip>
          <a:srcRect/>
          <a:stretch>
            <a:fillRect/>
          </a:stretch>
        </a:blipFill>
      </dgm:spPr>
      <dgm:t>
        <a:bodyPr/>
        <a:lstStyle/>
        <a:p>
          <a:endParaRPr lang="en-US" sz="1050">
            <a:latin typeface="Nunito Sans" panose="00000500000000000000" pitchFamily="2" charset="0"/>
          </a:endParaRPr>
        </a:p>
      </dgm:t>
    </dgm:pt>
    <dgm:pt modelId="{CD1F5B72-B75B-41C7-9910-98F556CBE9FB}" type="parTrans" cxnId="{40BAED4E-C47C-4AE0-90BA-ACC94F8F891A}">
      <dgm:prSet/>
      <dgm:spPr/>
      <dgm:t>
        <a:bodyPr/>
        <a:lstStyle/>
        <a:p>
          <a:endParaRPr lang="en-US" sz="1050">
            <a:latin typeface="Nunito Sans" panose="00000500000000000000" pitchFamily="2" charset="0"/>
          </a:endParaRPr>
        </a:p>
      </dgm:t>
    </dgm:pt>
    <dgm:pt modelId="{DF8EB082-51B2-4708-AD93-BC8E5FFB924B}">
      <dgm:prSet phldrT="[Text]" custT="1"/>
      <dgm:spPr/>
      <dgm:t>
        <a:bodyPr/>
        <a:lstStyle/>
        <a:p>
          <a:r>
            <a:rPr lang="en-US" sz="1050" dirty="0">
              <a:latin typeface="Nunito Sans" panose="00000500000000000000" pitchFamily="2" charset="0"/>
            </a:rPr>
            <a:t>Transport</a:t>
          </a:r>
        </a:p>
      </dgm:t>
    </dgm:pt>
    <dgm:pt modelId="{BB1F6280-EB9B-4275-906D-1BDC6E90A862}" type="parTrans" cxnId="{2CAD1E99-402B-46F6-9A1D-16A5439BD6E1}">
      <dgm:prSet/>
      <dgm:spPr/>
      <dgm:t>
        <a:bodyPr/>
        <a:lstStyle/>
        <a:p>
          <a:endParaRPr lang="en-US" sz="1050">
            <a:latin typeface="Nunito Sans" panose="00000500000000000000" pitchFamily="2" charset="0"/>
          </a:endParaRPr>
        </a:p>
      </dgm:t>
    </dgm:pt>
    <dgm:pt modelId="{47D4A90B-3328-4D3E-8AE5-543232F408B3}" type="sibTrans" cxnId="{2CAD1E99-402B-46F6-9A1D-16A5439BD6E1}">
      <dgm:prSet/>
      <dgm:spPr>
        <a:blipFill>
          <a:blip xmlns:r="http://schemas.openxmlformats.org/officeDocument/2006/relationships" r:embed="rId9">
            <a:extLst>
              <a:ext uri="{28A0092B-C50C-407E-A947-70E740481C1C}">
                <a14:useLocalDpi xmlns:a14="http://schemas.microsoft.com/office/drawing/2010/main" val="0"/>
              </a:ext>
            </a:extLst>
          </a:blip>
          <a:srcRect/>
          <a:stretch>
            <a:fillRect/>
          </a:stretch>
        </a:blipFill>
      </dgm:spPr>
      <dgm:t>
        <a:bodyPr/>
        <a:lstStyle/>
        <a:p>
          <a:endParaRPr lang="en-US" sz="1050">
            <a:latin typeface="Nunito Sans" panose="00000500000000000000" pitchFamily="2" charset="0"/>
          </a:endParaRPr>
        </a:p>
      </dgm:t>
    </dgm:pt>
    <dgm:pt modelId="{3835470D-D7FE-4797-85C6-8960C83534D0}" type="pres">
      <dgm:prSet presAssocID="{08AA14E1-6B39-4FE8-AA6C-A0065F2E77ED}" presName="Name0" presStyleCnt="0">
        <dgm:presLayoutVars>
          <dgm:chMax val="21"/>
          <dgm:chPref val="21"/>
        </dgm:presLayoutVars>
      </dgm:prSet>
      <dgm:spPr/>
      <dgm:t>
        <a:bodyPr/>
        <a:lstStyle/>
        <a:p>
          <a:endParaRPr lang="en-US"/>
        </a:p>
      </dgm:t>
    </dgm:pt>
    <dgm:pt modelId="{4F9094B5-EBAE-4E3D-992B-E192498D5F01}" type="pres">
      <dgm:prSet presAssocID="{D1D5E937-F51C-4364-96CF-689BF3745473}" presName="text1" presStyleCnt="0"/>
      <dgm:spPr/>
    </dgm:pt>
    <dgm:pt modelId="{A4714EBA-287E-48D3-8058-124FAA6E7ECF}" type="pres">
      <dgm:prSet presAssocID="{D1D5E937-F51C-4364-96CF-689BF3745473}" presName="textRepeatNode" presStyleLbl="alignNode1" presStyleIdx="0" presStyleCnt="9">
        <dgm:presLayoutVars>
          <dgm:chMax val="0"/>
          <dgm:chPref val="0"/>
          <dgm:bulletEnabled val="1"/>
        </dgm:presLayoutVars>
      </dgm:prSet>
      <dgm:spPr/>
      <dgm:t>
        <a:bodyPr/>
        <a:lstStyle/>
        <a:p>
          <a:endParaRPr lang="en-US"/>
        </a:p>
      </dgm:t>
    </dgm:pt>
    <dgm:pt modelId="{C4D7B3DA-6FCB-413F-8ACE-2EBC08F48845}" type="pres">
      <dgm:prSet presAssocID="{D1D5E937-F51C-4364-96CF-689BF3745473}" presName="textaccent1" presStyleCnt="0"/>
      <dgm:spPr/>
    </dgm:pt>
    <dgm:pt modelId="{F4B7F3EE-CB7B-42CE-9B02-DCAAD7E2F661}" type="pres">
      <dgm:prSet presAssocID="{D1D5E937-F51C-4364-96CF-689BF3745473}" presName="accentRepeatNode" presStyleLbl="solidAlignAcc1" presStyleIdx="0" presStyleCnt="18"/>
      <dgm:spPr/>
    </dgm:pt>
    <dgm:pt modelId="{BF2B0FD4-652E-4A9F-BA84-091B973BA2F5}" type="pres">
      <dgm:prSet presAssocID="{DEE480E2-005A-4736-8ACC-2ABDEEF6C73A}" presName="image1" presStyleCnt="0"/>
      <dgm:spPr/>
    </dgm:pt>
    <dgm:pt modelId="{FEAC6665-78D7-4781-AF22-71D27DC8C8FD}" type="pres">
      <dgm:prSet presAssocID="{DEE480E2-005A-4736-8ACC-2ABDEEF6C73A}" presName="imageRepeatNode" presStyleLbl="alignAcc1" presStyleIdx="0" presStyleCnt="9"/>
      <dgm:spPr/>
      <dgm:t>
        <a:bodyPr/>
        <a:lstStyle/>
        <a:p>
          <a:endParaRPr lang="en-US"/>
        </a:p>
      </dgm:t>
    </dgm:pt>
    <dgm:pt modelId="{A52027D7-3F48-47DA-9911-446BB7CDB1A9}" type="pres">
      <dgm:prSet presAssocID="{DEE480E2-005A-4736-8ACC-2ABDEEF6C73A}" presName="imageaccent1" presStyleCnt="0"/>
      <dgm:spPr/>
    </dgm:pt>
    <dgm:pt modelId="{53963941-F984-461A-A876-04D91E317E64}" type="pres">
      <dgm:prSet presAssocID="{DEE480E2-005A-4736-8ACC-2ABDEEF6C73A}" presName="accentRepeatNode" presStyleLbl="solidAlignAcc1" presStyleIdx="1" presStyleCnt="18"/>
      <dgm:spPr/>
    </dgm:pt>
    <dgm:pt modelId="{D1CDAFFE-773B-459C-B10E-2448C970A632}" type="pres">
      <dgm:prSet presAssocID="{7DDDD84D-1A30-4C36-9D07-475BFF2EEC4F}" presName="text2" presStyleCnt="0"/>
      <dgm:spPr/>
    </dgm:pt>
    <dgm:pt modelId="{928D4E39-5CEA-4AB2-B316-485755A69FFF}" type="pres">
      <dgm:prSet presAssocID="{7DDDD84D-1A30-4C36-9D07-475BFF2EEC4F}" presName="textRepeatNode" presStyleLbl="alignNode1" presStyleIdx="1" presStyleCnt="9">
        <dgm:presLayoutVars>
          <dgm:chMax val="0"/>
          <dgm:chPref val="0"/>
          <dgm:bulletEnabled val="1"/>
        </dgm:presLayoutVars>
      </dgm:prSet>
      <dgm:spPr/>
      <dgm:t>
        <a:bodyPr/>
        <a:lstStyle/>
        <a:p>
          <a:endParaRPr lang="en-US"/>
        </a:p>
      </dgm:t>
    </dgm:pt>
    <dgm:pt modelId="{AD73FC77-5961-453E-ABD3-3CE586239ADE}" type="pres">
      <dgm:prSet presAssocID="{7DDDD84D-1A30-4C36-9D07-475BFF2EEC4F}" presName="textaccent2" presStyleCnt="0"/>
      <dgm:spPr/>
    </dgm:pt>
    <dgm:pt modelId="{E218879B-DCA7-45A1-BDB3-31C9213CDE3C}" type="pres">
      <dgm:prSet presAssocID="{7DDDD84D-1A30-4C36-9D07-475BFF2EEC4F}" presName="accentRepeatNode" presStyleLbl="solidAlignAcc1" presStyleIdx="2" presStyleCnt="18"/>
      <dgm:spPr/>
    </dgm:pt>
    <dgm:pt modelId="{0AE810DA-2418-4415-820C-6890CAF133CC}" type="pres">
      <dgm:prSet presAssocID="{B8B07AEF-C267-47F1-A0D0-D7AB11ED98BD}" presName="image2" presStyleCnt="0"/>
      <dgm:spPr/>
    </dgm:pt>
    <dgm:pt modelId="{21277D30-4E92-4210-ACDE-086B3D1ECE17}" type="pres">
      <dgm:prSet presAssocID="{B8B07AEF-C267-47F1-A0D0-D7AB11ED98BD}" presName="imageRepeatNode" presStyleLbl="alignAcc1" presStyleIdx="1" presStyleCnt="9"/>
      <dgm:spPr/>
      <dgm:t>
        <a:bodyPr/>
        <a:lstStyle/>
        <a:p>
          <a:endParaRPr lang="en-US"/>
        </a:p>
      </dgm:t>
    </dgm:pt>
    <dgm:pt modelId="{559CB59F-9A33-431D-AAC0-FF770864F51D}" type="pres">
      <dgm:prSet presAssocID="{B8B07AEF-C267-47F1-A0D0-D7AB11ED98BD}" presName="imageaccent2" presStyleCnt="0"/>
      <dgm:spPr/>
    </dgm:pt>
    <dgm:pt modelId="{BB171275-AB10-4456-B33C-27BC384EAB99}" type="pres">
      <dgm:prSet presAssocID="{B8B07AEF-C267-47F1-A0D0-D7AB11ED98BD}" presName="accentRepeatNode" presStyleLbl="solidAlignAcc1" presStyleIdx="3" presStyleCnt="18"/>
      <dgm:spPr/>
    </dgm:pt>
    <dgm:pt modelId="{AC5B383B-EA15-4852-8999-3F18A317384E}" type="pres">
      <dgm:prSet presAssocID="{E1342FF9-CF80-43EB-9857-B4CC1CC71A8F}" presName="text3" presStyleCnt="0"/>
      <dgm:spPr/>
    </dgm:pt>
    <dgm:pt modelId="{BF2843C4-B0C5-4D8C-862D-54C0C00BFD39}" type="pres">
      <dgm:prSet presAssocID="{E1342FF9-CF80-43EB-9857-B4CC1CC71A8F}" presName="textRepeatNode" presStyleLbl="alignNode1" presStyleIdx="2" presStyleCnt="9">
        <dgm:presLayoutVars>
          <dgm:chMax val="0"/>
          <dgm:chPref val="0"/>
          <dgm:bulletEnabled val="1"/>
        </dgm:presLayoutVars>
      </dgm:prSet>
      <dgm:spPr/>
      <dgm:t>
        <a:bodyPr/>
        <a:lstStyle/>
        <a:p>
          <a:endParaRPr lang="en-US"/>
        </a:p>
      </dgm:t>
    </dgm:pt>
    <dgm:pt modelId="{CC6C4F87-A8BF-4706-A4DE-12742075BB50}" type="pres">
      <dgm:prSet presAssocID="{E1342FF9-CF80-43EB-9857-B4CC1CC71A8F}" presName="textaccent3" presStyleCnt="0"/>
      <dgm:spPr/>
    </dgm:pt>
    <dgm:pt modelId="{1EE12F33-2D02-4BB8-9C0E-9D29EDA14F01}" type="pres">
      <dgm:prSet presAssocID="{E1342FF9-CF80-43EB-9857-B4CC1CC71A8F}" presName="accentRepeatNode" presStyleLbl="solidAlignAcc1" presStyleIdx="4" presStyleCnt="18"/>
      <dgm:spPr/>
    </dgm:pt>
    <dgm:pt modelId="{2BF82C1B-B425-4673-95BD-F8A9C1F15EC1}" type="pres">
      <dgm:prSet presAssocID="{5A7669CE-AC97-41B1-A26C-7D248B7FDEDE}" presName="image3" presStyleCnt="0"/>
      <dgm:spPr/>
    </dgm:pt>
    <dgm:pt modelId="{FCB3D51A-B902-473E-9909-966A2BAD02E7}" type="pres">
      <dgm:prSet presAssocID="{5A7669CE-AC97-41B1-A26C-7D248B7FDEDE}" presName="imageRepeatNode" presStyleLbl="alignAcc1" presStyleIdx="2" presStyleCnt="9"/>
      <dgm:spPr/>
      <dgm:t>
        <a:bodyPr/>
        <a:lstStyle/>
        <a:p>
          <a:endParaRPr lang="en-US"/>
        </a:p>
      </dgm:t>
    </dgm:pt>
    <dgm:pt modelId="{561D224F-4262-4CB7-AAF2-4C1491B26F26}" type="pres">
      <dgm:prSet presAssocID="{5A7669CE-AC97-41B1-A26C-7D248B7FDEDE}" presName="imageaccent3" presStyleCnt="0"/>
      <dgm:spPr/>
    </dgm:pt>
    <dgm:pt modelId="{DDF55A27-2316-41EE-BBFC-749EEDE7F91A}" type="pres">
      <dgm:prSet presAssocID="{5A7669CE-AC97-41B1-A26C-7D248B7FDEDE}" presName="accentRepeatNode" presStyleLbl="solidAlignAcc1" presStyleIdx="5" presStyleCnt="18"/>
      <dgm:spPr/>
    </dgm:pt>
    <dgm:pt modelId="{248D71D8-919D-4DBA-A639-84B09F30CE17}" type="pres">
      <dgm:prSet presAssocID="{45F7B684-2D32-4694-8D46-209E24F0ECF6}" presName="text4" presStyleCnt="0"/>
      <dgm:spPr/>
    </dgm:pt>
    <dgm:pt modelId="{87174A8A-1873-4EE0-8089-36DF19AA14DD}" type="pres">
      <dgm:prSet presAssocID="{45F7B684-2D32-4694-8D46-209E24F0ECF6}" presName="textRepeatNode" presStyleLbl="alignNode1" presStyleIdx="3" presStyleCnt="9">
        <dgm:presLayoutVars>
          <dgm:chMax val="0"/>
          <dgm:chPref val="0"/>
          <dgm:bulletEnabled val="1"/>
        </dgm:presLayoutVars>
      </dgm:prSet>
      <dgm:spPr/>
      <dgm:t>
        <a:bodyPr/>
        <a:lstStyle/>
        <a:p>
          <a:endParaRPr lang="en-US"/>
        </a:p>
      </dgm:t>
    </dgm:pt>
    <dgm:pt modelId="{DA213753-05B4-4F22-BD9A-FECD958ACB55}" type="pres">
      <dgm:prSet presAssocID="{45F7B684-2D32-4694-8D46-209E24F0ECF6}" presName="textaccent4" presStyleCnt="0"/>
      <dgm:spPr/>
    </dgm:pt>
    <dgm:pt modelId="{B4302C15-346F-4AFF-AD8C-EBBB1EED7D5A}" type="pres">
      <dgm:prSet presAssocID="{45F7B684-2D32-4694-8D46-209E24F0ECF6}" presName="accentRepeatNode" presStyleLbl="solidAlignAcc1" presStyleIdx="6" presStyleCnt="18"/>
      <dgm:spPr/>
    </dgm:pt>
    <dgm:pt modelId="{EB472473-F65F-46D2-A66F-B3719835947F}" type="pres">
      <dgm:prSet presAssocID="{4B426ED5-7F3B-4F54-8363-32C7D5F29042}" presName="image4" presStyleCnt="0"/>
      <dgm:spPr/>
    </dgm:pt>
    <dgm:pt modelId="{F6E64F91-3C35-447F-B305-183369EF2468}" type="pres">
      <dgm:prSet presAssocID="{4B426ED5-7F3B-4F54-8363-32C7D5F29042}" presName="imageRepeatNode" presStyleLbl="alignAcc1" presStyleIdx="3" presStyleCnt="9"/>
      <dgm:spPr/>
      <dgm:t>
        <a:bodyPr/>
        <a:lstStyle/>
        <a:p>
          <a:endParaRPr lang="en-US"/>
        </a:p>
      </dgm:t>
    </dgm:pt>
    <dgm:pt modelId="{4A0B1E70-D831-4C5D-9846-2790606DEB0F}" type="pres">
      <dgm:prSet presAssocID="{4B426ED5-7F3B-4F54-8363-32C7D5F29042}" presName="imageaccent4" presStyleCnt="0"/>
      <dgm:spPr/>
    </dgm:pt>
    <dgm:pt modelId="{ACFDF48E-82EA-46D8-8C21-D468F73C696E}" type="pres">
      <dgm:prSet presAssocID="{4B426ED5-7F3B-4F54-8363-32C7D5F29042}" presName="accentRepeatNode" presStyleLbl="solidAlignAcc1" presStyleIdx="7" presStyleCnt="18"/>
      <dgm:spPr/>
    </dgm:pt>
    <dgm:pt modelId="{D5802544-93D0-46C3-84DC-21E1C7429AEE}" type="pres">
      <dgm:prSet presAssocID="{5495EC07-0635-4697-A1CA-4A1B07341524}" presName="text5" presStyleCnt="0"/>
      <dgm:spPr/>
    </dgm:pt>
    <dgm:pt modelId="{6C7C3A0E-CED9-4D8C-AFB5-B1124086ABE4}" type="pres">
      <dgm:prSet presAssocID="{5495EC07-0635-4697-A1CA-4A1B07341524}" presName="textRepeatNode" presStyleLbl="alignNode1" presStyleIdx="4" presStyleCnt="9">
        <dgm:presLayoutVars>
          <dgm:chMax val="0"/>
          <dgm:chPref val="0"/>
          <dgm:bulletEnabled val="1"/>
        </dgm:presLayoutVars>
      </dgm:prSet>
      <dgm:spPr/>
      <dgm:t>
        <a:bodyPr/>
        <a:lstStyle/>
        <a:p>
          <a:endParaRPr lang="en-US"/>
        </a:p>
      </dgm:t>
    </dgm:pt>
    <dgm:pt modelId="{9D16C6E7-10D8-418D-B16D-291E213822A2}" type="pres">
      <dgm:prSet presAssocID="{5495EC07-0635-4697-A1CA-4A1B07341524}" presName="textaccent5" presStyleCnt="0"/>
      <dgm:spPr/>
    </dgm:pt>
    <dgm:pt modelId="{7B1B4E52-AF11-4A7D-95BE-A39BE20CA0FB}" type="pres">
      <dgm:prSet presAssocID="{5495EC07-0635-4697-A1CA-4A1B07341524}" presName="accentRepeatNode" presStyleLbl="solidAlignAcc1" presStyleIdx="8" presStyleCnt="18"/>
      <dgm:spPr/>
    </dgm:pt>
    <dgm:pt modelId="{8ACE785A-DB43-4B63-BF3C-52A81C93622E}" type="pres">
      <dgm:prSet presAssocID="{FA9D176F-13CF-46F0-AE0B-B825497613C2}" presName="image5" presStyleCnt="0"/>
      <dgm:spPr/>
    </dgm:pt>
    <dgm:pt modelId="{8F0027D3-85B3-4128-9345-C1B49304E7CB}" type="pres">
      <dgm:prSet presAssocID="{FA9D176F-13CF-46F0-AE0B-B825497613C2}" presName="imageRepeatNode" presStyleLbl="alignAcc1" presStyleIdx="4" presStyleCnt="9"/>
      <dgm:spPr/>
      <dgm:t>
        <a:bodyPr/>
        <a:lstStyle/>
        <a:p>
          <a:endParaRPr lang="en-US"/>
        </a:p>
      </dgm:t>
    </dgm:pt>
    <dgm:pt modelId="{8C71EFFF-78D5-40A5-992A-CE8C882B8609}" type="pres">
      <dgm:prSet presAssocID="{FA9D176F-13CF-46F0-AE0B-B825497613C2}" presName="imageaccent5" presStyleCnt="0"/>
      <dgm:spPr/>
    </dgm:pt>
    <dgm:pt modelId="{1DC72A37-4C88-495A-A084-2A48D8F0986C}" type="pres">
      <dgm:prSet presAssocID="{FA9D176F-13CF-46F0-AE0B-B825497613C2}" presName="accentRepeatNode" presStyleLbl="solidAlignAcc1" presStyleIdx="9" presStyleCnt="18"/>
      <dgm:spPr/>
    </dgm:pt>
    <dgm:pt modelId="{4F9F4518-5719-4C3E-AA9C-7570A27943C3}" type="pres">
      <dgm:prSet presAssocID="{95CB67E1-3EFB-4309-9B62-D66FF9CEAAC9}" presName="text6" presStyleCnt="0"/>
      <dgm:spPr/>
    </dgm:pt>
    <dgm:pt modelId="{A77E3677-5589-4D3E-A462-C14B9AB49A6E}" type="pres">
      <dgm:prSet presAssocID="{95CB67E1-3EFB-4309-9B62-D66FF9CEAAC9}" presName="textRepeatNode" presStyleLbl="alignNode1" presStyleIdx="5" presStyleCnt="9">
        <dgm:presLayoutVars>
          <dgm:chMax val="0"/>
          <dgm:chPref val="0"/>
          <dgm:bulletEnabled val="1"/>
        </dgm:presLayoutVars>
      </dgm:prSet>
      <dgm:spPr/>
      <dgm:t>
        <a:bodyPr/>
        <a:lstStyle/>
        <a:p>
          <a:endParaRPr lang="en-US"/>
        </a:p>
      </dgm:t>
    </dgm:pt>
    <dgm:pt modelId="{24A1CF8B-89E9-4DEB-A072-2D9FFB3535C1}" type="pres">
      <dgm:prSet presAssocID="{95CB67E1-3EFB-4309-9B62-D66FF9CEAAC9}" presName="textaccent6" presStyleCnt="0"/>
      <dgm:spPr/>
    </dgm:pt>
    <dgm:pt modelId="{FAE67485-B590-498D-B4A6-6CAEC5C43165}" type="pres">
      <dgm:prSet presAssocID="{95CB67E1-3EFB-4309-9B62-D66FF9CEAAC9}" presName="accentRepeatNode" presStyleLbl="solidAlignAcc1" presStyleIdx="10" presStyleCnt="18"/>
      <dgm:spPr/>
    </dgm:pt>
    <dgm:pt modelId="{7B34D2CA-54E3-4EB5-BF4D-BAFF8D314B9C}" type="pres">
      <dgm:prSet presAssocID="{E887FCD8-F59F-4F8E-B538-B36460DBA0D8}" presName="image6" presStyleCnt="0"/>
      <dgm:spPr/>
    </dgm:pt>
    <dgm:pt modelId="{7DE1E876-5569-4C92-826C-4FC57C0F12E4}" type="pres">
      <dgm:prSet presAssocID="{E887FCD8-F59F-4F8E-B538-B36460DBA0D8}" presName="imageRepeatNode" presStyleLbl="alignAcc1" presStyleIdx="5" presStyleCnt="9"/>
      <dgm:spPr/>
      <dgm:t>
        <a:bodyPr/>
        <a:lstStyle/>
        <a:p>
          <a:endParaRPr lang="en-US"/>
        </a:p>
      </dgm:t>
    </dgm:pt>
    <dgm:pt modelId="{533C4982-0B82-4893-BBF3-2248545D59B6}" type="pres">
      <dgm:prSet presAssocID="{E887FCD8-F59F-4F8E-B538-B36460DBA0D8}" presName="imageaccent6" presStyleCnt="0"/>
      <dgm:spPr/>
    </dgm:pt>
    <dgm:pt modelId="{535B01B0-E91C-4EFE-8624-BCA6F6A56C44}" type="pres">
      <dgm:prSet presAssocID="{E887FCD8-F59F-4F8E-B538-B36460DBA0D8}" presName="accentRepeatNode" presStyleLbl="solidAlignAcc1" presStyleIdx="11" presStyleCnt="18"/>
      <dgm:spPr/>
    </dgm:pt>
    <dgm:pt modelId="{12D87C97-30DB-46F9-8631-C7BB5F5AC9E2}" type="pres">
      <dgm:prSet presAssocID="{8D7316A9-68DD-46B0-9907-E2C90FC5995D}" presName="text7" presStyleCnt="0"/>
      <dgm:spPr/>
    </dgm:pt>
    <dgm:pt modelId="{AC564435-93B2-4F57-9E58-D94EEA357A3E}" type="pres">
      <dgm:prSet presAssocID="{8D7316A9-68DD-46B0-9907-E2C90FC5995D}" presName="textRepeatNode" presStyleLbl="alignNode1" presStyleIdx="6" presStyleCnt="9">
        <dgm:presLayoutVars>
          <dgm:chMax val="0"/>
          <dgm:chPref val="0"/>
          <dgm:bulletEnabled val="1"/>
        </dgm:presLayoutVars>
      </dgm:prSet>
      <dgm:spPr/>
      <dgm:t>
        <a:bodyPr/>
        <a:lstStyle/>
        <a:p>
          <a:endParaRPr lang="en-US"/>
        </a:p>
      </dgm:t>
    </dgm:pt>
    <dgm:pt modelId="{AB755AF1-CAA3-4968-B2F4-A855DD7A53C7}" type="pres">
      <dgm:prSet presAssocID="{8D7316A9-68DD-46B0-9907-E2C90FC5995D}" presName="textaccent7" presStyleCnt="0"/>
      <dgm:spPr/>
    </dgm:pt>
    <dgm:pt modelId="{E3ABE19B-A1D1-4256-A87F-A43C1CAD1D9B}" type="pres">
      <dgm:prSet presAssocID="{8D7316A9-68DD-46B0-9907-E2C90FC5995D}" presName="accentRepeatNode" presStyleLbl="solidAlignAcc1" presStyleIdx="12" presStyleCnt="18"/>
      <dgm:spPr/>
    </dgm:pt>
    <dgm:pt modelId="{4EE51909-05D2-41AE-803C-C9D5744A1E90}" type="pres">
      <dgm:prSet presAssocID="{C2E1DC39-0687-4857-B64C-DFFD62D8F218}" presName="image7" presStyleCnt="0"/>
      <dgm:spPr/>
    </dgm:pt>
    <dgm:pt modelId="{258B63A7-41DE-4627-A31F-6F8DA825CE07}" type="pres">
      <dgm:prSet presAssocID="{C2E1DC39-0687-4857-B64C-DFFD62D8F218}" presName="imageRepeatNode" presStyleLbl="alignAcc1" presStyleIdx="6" presStyleCnt="9"/>
      <dgm:spPr/>
      <dgm:t>
        <a:bodyPr/>
        <a:lstStyle/>
        <a:p>
          <a:endParaRPr lang="en-US"/>
        </a:p>
      </dgm:t>
    </dgm:pt>
    <dgm:pt modelId="{2041593E-FB2C-4ADB-A9A8-984B5E38A614}" type="pres">
      <dgm:prSet presAssocID="{C2E1DC39-0687-4857-B64C-DFFD62D8F218}" presName="imageaccent7" presStyleCnt="0"/>
      <dgm:spPr/>
    </dgm:pt>
    <dgm:pt modelId="{E91C91CC-1C09-40A7-8A09-0C563E5CAE7E}" type="pres">
      <dgm:prSet presAssocID="{C2E1DC39-0687-4857-B64C-DFFD62D8F218}" presName="accentRepeatNode" presStyleLbl="solidAlignAcc1" presStyleIdx="13" presStyleCnt="18"/>
      <dgm:spPr/>
    </dgm:pt>
    <dgm:pt modelId="{06AE8702-930F-4F88-BC3A-96C71FCAD05F}" type="pres">
      <dgm:prSet presAssocID="{DF8EB082-51B2-4708-AD93-BC8E5FFB924B}" presName="text8" presStyleCnt="0"/>
      <dgm:spPr/>
    </dgm:pt>
    <dgm:pt modelId="{20342617-C7C3-457C-AD50-5F449E8C93A0}" type="pres">
      <dgm:prSet presAssocID="{DF8EB082-51B2-4708-AD93-BC8E5FFB924B}" presName="textRepeatNode" presStyleLbl="alignNode1" presStyleIdx="7" presStyleCnt="9">
        <dgm:presLayoutVars>
          <dgm:chMax val="0"/>
          <dgm:chPref val="0"/>
          <dgm:bulletEnabled val="1"/>
        </dgm:presLayoutVars>
      </dgm:prSet>
      <dgm:spPr/>
      <dgm:t>
        <a:bodyPr/>
        <a:lstStyle/>
        <a:p>
          <a:endParaRPr lang="en-US"/>
        </a:p>
      </dgm:t>
    </dgm:pt>
    <dgm:pt modelId="{64C9ABCE-FDEB-4B50-A343-51C601209035}" type="pres">
      <dgm:prSet presAssocID="{DF8EB082-51B2-4708-AD93-BC8E5FFB924B}" presName="textaccent8" presStyleCnt="0"/>
      <dgm:spPr/>
    </dgm:pt>
    <dgm:pt modelId="{3064227A-99F5-4FB6-8A41-F69EF957B261}" type="pres">
      <dgm:prSet presAssocID="{DF8EB082-51B2-4708-AD93-BC8E5FFB924B}" presName="accentRepeatNode" presStyleLbl="solidAlignAcc1" presStyleIdx="14" presStyleCnt="18"/>
      <dgm:spPr/>
    </dgm:pt>
    <dgm:pt modelId="{12DEDE73-9C99-40A3-AC0F-467316BD0788}" type="pres">
      <dgm:prSet presAssocID="{47D4A90B-3328-4D3E-8AE5-543232F408B3}" presName="image8" presStyleCnt="0"/>
      <dgm:spPr/>
    </dgm:pt>
    <dgm:pt modelId="{AED21B84-73DE-40A0-A022-D91A0FE13CA9}" type="pres">
      <dgm:prSet presAssocID="{47D4A90B-3328-4D3E-8AE5-543232F408B3}" presName="imageRepeatNode" presStyleLbl="alignAcc1" presStyleIdx="7" presStyleCnt="9"/>
      <dgm:spPr/>
      <dgm:t>
        <a:bodyPr/>
        <a:lstStyle/>
        <a:p>
          <a:endParaRPr lang="en-US"/>
        </a:p>
      </dgm:t>
    </dgm:pt>
    <dgm:pt modelId="{43246563-3D8D-453F-AC8A-385E751B3E21}" type="pres">
      <dgm:prSet presAssocID="{47D4A90B-3328-4D3E-8AE5-543232F408B3}" presName="imageaccent8" presStyleCnt="0"/>
      <dgm:spPr/>
    </dgm:pt>
    <dgm:pt modelId="{5CCFE0B2-1439-4B38-812A-57D2940014B9}" type="pres">
      <dgm:prSet presAssocID="{47D4A90B-3328-4D3E-8AE5-543232F408B3}" presName="accentRepeatNode" presStyleLbl="solidAlignAcc1" presStyleIdx="15" presStyleCnt="18"/>
      <dgm:spPr/>
    </dgm:pt>
    <dgm:pt modelId="{13F96419-4B30-4C8B-B2C9-7576CB4943A3}" type="pres">
      <dgm:prSet presAssocID="{8D56B403-6F8E-45B2-8FC3-D06B79A97AD3}" presName="text9" presStyleCnt="0"/>
      <dgm:spPr/>
    </dgm:pt>
    <dgm:pt modelId="{EB74AEA1-6AD5-4148-8C7F-37F1A4A2E7E2}" type="pres">
      <dgm:prSet presAssocID="{8D56B403-6F8E-45B2-8FC3-D06B79A97AD3}" presName="textRepeatNode" presStyleLbl="alignNode1" presStyleIdx="8" presStyleCnt="9">
        <dgm:presLayoutVars>
          <dgm:chMax val="0"/>
          <dgm:chPref val="0"/>
          <dgm:bulletEnabled val="1"/>
        </dgm:presLayoutVars>
      </dgm:prSet>
      <dgm:spPr/>
      <dgm:t>
        <a:bodyPr/>
        <a:lstStyle/>
        <a:p>
          <a:endParaRPr lang="en-US"/>
        </a:p>
      </dgm:t>
    </dgm:pt>
    <dgm:pt modelId="{F3A9B75C-1F08-40CF-83D6-9E288BC50129}" type="pres">
      <dgm:prSet presAssocID="{8D56B403-6F8E-45B2-8FC3-D06B79A97AD3}" presName="textaccent9" presStyleCnt="0"/>
      <dgm:spPr/>
    </dgm:pt>
    <dgm:pt modelId="{AAC83A50-23C7-4E62-A066-433A0C507D2A}" type="pres">
      <dgm:prSet presAssocID="{8D56B403-6F8E-45B2-8FC3-D06B79A97AD3}" presName="accentRepeatNode" presStyleLbl="solidAlignAcc1" presStyleIdx="16" presStyleCnt="18"/>
      <dgm:spPr/>
    </dgm:pt>
    <dgm:pt modelId="{B124B153-9EED-41C7-A08B-2C3BA03428E3}" type="pres">
      <dgm:prSet presAssocID="{01E8366B-14D7-4592-87B4-E5BF722A5344}" presName="image9" presStyleCnt="0"/>
      <dgm:spPr/>
    </dgm:pt>
    <dgm:pt modelId="{CCA8CF03-F6C6-4E1D-BB0D-6052FC50D932}" type="pres">
      <dgm:prSet presAssocID="{01E8366B-14D7-4592-87B4-E5BF722A5344}" presName="imageRepeatNode" presStyleLbl="alignAcc1" presStyleIdx="8" presStyleCnt="9"/>
      <dgm:spPr/>
      <dgm:t>
        <a:bodyPr/>
        <a:lstStyle/>
        <a:p>
          <a:endParaRPr lang="en-US"/>
        </a:p>
      </dgm:t>
    </dgm:pt>
    <dgm:pt modelId="{BA351EE1-61D1-4755-8953-C56CACD896DA}" type="pres">
      <dgm:prSet presAssocID="{01E8366B-14D7-4592-87B4-E5BF722A5344}" presName="imageaccent9" presStyleCnt="0"/>
      <dgm:spPr/>
    </dgm:pt>
    <dgm:pt modelId="{8B1E28B1-2C92-4E6F-9E4E-2316E64E2CEB}" type="pres">
      <dgm:prSet presAssocID="{01E8366B-14D7-4592-87B4-E5BF722A5344}" presName="accentRepeatNode" presStyleLbl="solidAlignAcc1" presStyleIdx="17" presStyleCnt="18"/>
      <dgm:spPr/>
    </dgm:pt>
  </dgm:ptLst>
  <dgm:cxnLst>
    <dgm:cxn modelId="{29011492-FB30-4924-8E5A-C7A509FC4EE7}" type="presOf" srcId="{4B426ED5-7F3B-4F54-8363-32C7D5F29042}" destId="{F6E64F91-3C35-447F-B305-183369EF2468}" srcOrd="0" destOrd="0" presId="urn:microsoft.com/office/officeart/2008/layout/HexagonCluster"/>
    <dgm:cxn modelId="{DD51196D-AFD4-49FD-A786-9CED5D4D9CCA}" srcId="{08AA14E1-6B39-4FE8-AA6C-A0065F2E77ED}" destId="{8D56B403-6F8E-45B2-8FC3-D06B79A97AD3}" srcOrd="8" destOrd="0" parTransId="{E14EF8B5-94EB-47C9-887A-ED6E707F5BA6}" sibTransId="{01E8366B-14D7-4592-87B4-E5BF722A5344}"/>
    <dgm:cxn modelId="{40BAED4E-C47C-4AE0-90BA-ACC94F8F891A}" srcId="{08AA14E1-6B39-4FE8-AA6C-A0065F2E77ED}" destId="{7DDDD84D-1A30-4C36-9D07-475BFF2EEC4F}" srcOrd="1" destOrd="0" parTransId="{CD1F5B72-B75B-41C7-9910-98F556CBE9FB}" sibTransId="{B8B07AEF-C267-47F1-A0D0-D7AB11ED98BD}"/>
    <dgm:cxn modelId="{83E83840-FCB0-411B-8F57-2C4007E7F5AF}" type="presOf" srcId="{8D56B403-6F8E-45B2-8FC3-D06B79A97AD3}" destId="{EB74AEA1-6AD5-4148-8C7F-37F1A4A2E7E2}" srcOrd="0" destOrd="0" presId="urn:microsoft.com/office/officeart/2008/layout/HexagonCluster"/>
    <dgm:cxn modelId="{175EE345-17AF-42B4-9FE2-9C7B7F220CA4}" srcId="{08AA14E1-6B39-4FE8-AA6C-A0065F2E77ED}" destId="{95CB67E1-3EFB-4309-9B62-D66FF9CEAAC9}" srcOrd="5" destOrd="0" parTransId="{74308083-8A2E-4E6E-87B1-236AA823413A}" sibTransId="{E887FCD8-F59F-4F8E-B538-B36460DBA0D8}"/>
    <dgm:cxn modelId="{A8A55EA6-7545-40F9-BAC7-C7A2DA55E06C}" srcId="{08AA14E1-6B39-4FE8-AA6C-A0065F2E77ED}" destId="{45F7B684-2D32-4694-8D46-209E24F0ECF6}" srcOrd="3" destOrd="0" parTransId="{6AA2A68C-19AE-4AE9-95B2-10F35B6C57DD}" sibTransId="{4B426ED5-7F3B-4F54-8363-32C7D5F29042}"/>
    <dgm:cxn modelId="{7F2552B6-3A51-4DE6-A749-8570E988322E}" type="presOf" srcId="{7DDDD84D-1A30-4C36-9D07-475BFF2EEC4F}" destId="{928D4E39-5CEA-4AB2-B316-485755A69FFF}" srcOrd="0" destOrd="0" presId="urn:microsoft.com/office/officeart/2008/layout/HexagonCluster"/>
    <dgm:cxn modelId="{D26CA35C-EE1F-4FF2-AC84-0EABF0DE9957}" type="presOf" srcId="{E887FCD8-F59F-4F8E-B538-B36460DBA0D8}" destId="{7DE1E876-5569-4C92-826C-4FC57C0F12E4}" srcOrd="0" destOrd="0" presId="urn:microsoft.com/office/officeart/2008/layout/HexagonCluster"/>
    <dgm:cxn modelId="{357577EE-6287-41DA-96D4-B7367BE3435C}" type="presOf" srcId="{D1D5E937-F51C-4364-96CF-689BF3745473}" destId="{A4714EBA-287E-48D3-8058-124FAA6E7ECF}" srcOrd="0" destOrd="0" presId="urn:microsoft.com/office/officeart/2008/layout/HexagonCluster"/>
    <dgm:cxn modelId="{EEE9FED2-D36A-4CEC-89DF-ABE13F57BF9E}" type="presOf" srcId="{DF8EB082-51B2-4708-AD93-BC8E5FFB924B}" destId="{20342617-C7C3-457C-AD50-5F449E8C93A0}" srcOrd="0" destOrd="0" presId="urn:microsoft.com/office/officeart/2008/layout/HexagonCluster"/>
    <dgm:cxn modelId="{17696549-6B7B-4841-8D3B-B33464D6F79F}" srcId="{08AA14E1-6B39-4FE8-AA6C-A0065F2E77ED}" destId="{E1342FF9-CF80-43EB-9857-B4CC1CC71A8F}" srcOrd="2" destOrd="0" parTransId="{CAAE6DE9-3167-4281-B1A0-112AF3D2387C}" sibTransId="{5A7669CE-AC97-41B1-A26C-7D248B7FDEDE}"/>
    <dgm:cxn modelId="{71C517FC-627F-463F-ACDE-B64B86E6664D}" type="presOf" srcId="{5495EC07-0635-4697-A1CA-4A1B07341524}" destId="{6C7C3A0E-CED9-4D8C-AFB5-B1124086ABE4}" srcOrd="0" destOrd="0" presId="urn:microsoft.com/office/officeart/2008/layout/HexagonCluster"/>
    <dgm:cxn modelId="{1BCEF35F-214C-43C6-AE95-94CC04679FCF}" type="presOf" srcId="{8D7316A9-68DD-46B0-9907-E2C90FC5995D}" destId="{AC564435-93B2-4F57-9E58-D94EEA357A3E}" srcOrd="0" destOrd="0" presId="urn:microsoft.com/office/officeart/2008/layout/HexagonCluster"/>
    <dgm:cxn modelId="{C97C621C-95C0-4DAC-AA6F-620486B3480A}" type="presOf" srcId="{47D4A90B-3328-4D3E-8AE5-543232F408B3}" destId="{AED21B84-73DE-40A0-A022-D91A0FE13CA9}" srcOrd="0" destOrd="0" presId="urn:microsoft.com/office/officeart/2008/layout/HexagonCluster"/>
    <dgm:cxn modelId="{2CAD1E99-402B-46F6-9A1D-16A5439BD6E1}" srcId="{08AA14E1-6B39-4FE8-AA6C-A0065F2E77ED}" destId="{DF8EB082-51B2-4708-AD93-BC8E5FFB924B}" srcOrd="7" destOrd="0" parTransId="{BB1F6280-EB9B-4275-906D-1BDC6E90A862}" sibTransId="{47D4A90B-3328-4D3E-8AE5-543232F408B3}"/>
    <dgm:cxn modelId="{61DF80A0-1661-4780-B5D9-C93103B7FE17}" srcId="{08AA14E1-6B39-4FE8-AA6C-A0065F2E77ED}" destId="{8D7316A9-68DD-46B0-9907-E2C90FC5995D}" srcOrd="6" destOrd="0" parTransId="{D91D2673-9AC4-4028-B695-7C8B3C5FED00}" sibTransId="{C2E1DC39-0687-4857-B64C-DFFD62D8F218}"/>
    <dgm:cxn modelId="{A1999A73-843D-4685-9427-8C51F7391DA5}" srcId="{08AA14E1-6B39-4FE8-AA6C-A0065F2E77ED}" destId="{D1D5E937-F51C-4364-96CF-689BF3745473}" srcOrd="0" destOrd="0" parTransId="{CE07D596-EAA3-4B4B-A302-589550B260AB}" sibTransId="{DEE480E2-005A-4736-8ACC-2ABDEEF6C73A}"/>
    <dgm:cxn modelId="{E5327F56-E6D4-4720-A38B-058152FA9A4A}" type="presOf" srcId="{FA9D176F-13CF-46F0-AE0B-B825497613C2}" destId="{8F0027D3-85B3-4128-9345-C1B49304E7CB}" srcOrd="0" destOrd="0" presId="urn:microsoft.com/office/officeart/2008/layout/HexagonCluster"/>
    <dgm:cxn modelId="{F52D9D47-7246-4E44-BAC6-90534ED38B02}" type="presOf" srcId="{45F7B684-2D32-4694-8D46-209E24F0ECF6}" destId="{87174A8A-1873-4EE0-8089-36DF19AA14DD}" srcOrd="0" destOrd="0" presId="urn:microsoft.com/office/officeart/2008/layout/HexagonCluster"/>
    <dgm:cxn modelId="{F2C9F94E-563F-4E59-94F2-81025D66F1ED}" type="presOf" srcId="{C2E1DC39-0687-4857-B64C-DFFD62D8F218}" destId="{258B63A7-41DE-4627-A31F-6F8DA825CE07}" srcOrd="0" destOrd="0" presId="urn:microsoft.com/office/officeart/2008/layout/HexagonCluster"/>
    <dgm:cxn modelId="{458F9AF3-2E43-4DAB-96DD-8E8FBD7CF62E}" type="presOf" srcId="{DEE480E2-005A-4736-8ACC-2ABDEEF6C73A}" destId="{FEAC6665-78D7-4781-AF22-71D27DC8C8FD}" srcOrd="0" destOrd="0" presId="urn:microsoft.com/office/officeart/2008/layout/HexagonCluster"/>
    <dgm:cxn modelId="{5A7B39AB-6472-4418-BAFC-F49B6563E939}" type="presOf" srcId="{01E8366B-14D7-4592-87B4-E5BF722A5344}" destId="{CCA8CF03-F6C6-4E1D-BB0D-6052FC50D932}" srcOrd="0" destOrd="0" presId="urn:microsoft.com/office/officeart/2008/layout/HexagonCluster"/>
    <dgm:cxn modelId="{84E5E6DC-FFA7-4DB3-AFDC-D8AEAF136E0F}" type="presOf" srcId="{B8B07AEF-C267-47F1-A0D0-D7AB11ED98BD}" destId="{21277D30-4E92-4210-ACDE-086B3D1ECE17}" srcOrd="0" destOrd="0" presId="urn:microsoft.com/office/officeart/2008/layout/HexagonCluster"/>
    <dgm:cxn modelId="{8B23FE1B-1F3A-4D66-B946-B32DF08CE506}" srcId="{08AA14E1-6B39-4FE8-AA6C-A0065F2E77ED}" destId="{5495EC07-0635-4697-A1CA-4A1B07341524}" srcOrd="4" destOrd="0" parTransId="{F8B044A0-893D-4A60-9FCF-81A32050388C}" sibTransId="{FA9D176F-13CF-46F0-AE0B-B825497613C2}"/>
    <dgm:cxn modelId="{53DACC40-9C67-4C56-A922-1B4959985D17}" type="presOf" srcId="{E1342FF9-CF80-43EB-9857-B4CC1CC71A8F}" destId="{BF2843C4-B0C5-4D8C-862D-54C0C00BFD39}" srcOrd="0" destOrd="0" presId="urn:microsoft.com/office/officeart/2008/layout/HexagonCluster"/>
    <dgm:cxn modelId="{78A439E5-5875-44F9-BEFD-AF8E465DB410}" type="presOf" srcId="{95CB67E1-3EFB-4309-9B62-D66FF9CEAAC9}" destId="{A77E3677-5589-4D3E-A462-C14B9AB49A6E}" srcOrd="0" destOrd="0" presId="urn:microsoft.com/office/officeart/2008/layout/HexagonCluster"/>
    <dgm:cxn modelId="{33D26A9E-BABE-4243-8260-52CEED526607}" type="presOf" srcId="{5A7669CE-AC97-41B1-A26C-7D248B7FDEDE}" destId="{FCB3D51A-B902-473E-9909-966A2BAD02E7}" srcOrd="0" destOrd="0" presId="urn:microsoft.com/office/officeart/2008/layout/HexagonCluster"/>
    <dgm:cxn modelId="{8E34A160-C906-40D3-942B-89680F0A4BE1}" type="presOf" srcId="{08AA14E1-6B39-4FE8-AA6C-A0065F2E77ED}" destId="{3835470D-D7FE-4797-85C6-8960C83534D0}" srcOrd="0" destOrd="0" presId="urn:microsoft.com/office/officeart/2008/layout/HexagonCluster"/>
    <dgm:cxn modelId="{A74E7517-C937-4065-ADAC-BEC562094E6F}" type="presParOf" srcId="{3835470D-D7FE-4797-85C6-8960C83534D0}" destId="{4F9094B5-EBAE-4E3D-992B-E192498D5F01}" srcOrd="0" destOrd="0" presId="urn:microsoft.com/office/officeart/2008/layout/HexagonCluster"/>
    <dgm:cxn modelId="{A573A004-9F78-4E66-BDEB-B858EC4CA8CC}" type="presParOf" srcId="{4F9094B5-EBAE-4E3D-992B-E192498D5F01}" destId="{A4714EBA-287E-48D3-8058-124FAA6E7ECF}" srcOrd="0" destOrd="0" presId="urn:microsoft.com/office/officeart/2008/layout/HexagonCluster"/>
    <dgm:cxn modelId="{EC3D9C5F-C560-440E-9B16-06EC2ED4C9BF}" type="presParOf" srcId="{3835470D-D7FE-4797-85C6-8960C83534D0}" destId="{C4D7B3DA-6FCB-413F-8ACE-2EBC08F48845}" srcOrd="1" destOrd="0" presId="urn:microsoft.com/office/officeart/2008/layout/HexagonCluster"/>
    <dgm:cxn modelId="{012503C5-0EA7-4793-8BDF-8E04B18C7812}" type="presParOf" srcId="{C4D7B3DA-6FCB-413F-8ACE-2EBC08F48845}" destId="{F4B7F3EE-CB7B-42CE-9B02-DCAAD7E2F661}" srcOrd="0" destOrd="0" presId="urn:microsoft.com/office/officeart/2008/layout/HexagonCluster"/>
    <dgm:cxn modelId="{344AA70C-CA87-417C-8155-3DB6DA0D085A}" type="presParOf" srcId="{3835470D-D7FE-4797-85C6-8960C83534D0}" destId="{BF2B0FD4-652E-4A9F-BA84-091B973BA2F5}" srcOrd="2" destOrd="0" presId="urn:microsoft.com/office/officeart/2008/layout/HexagonCluster"/>
    <dgm:cxn modelId="{006225CF-F335-48FF-95F6-3255CA0DC3AE}" type="presParOf" srcId="{BF2B0FD4-652E-4A9F-BA84-091B973BA2F5}" destId="{FEAC6665-78D7-4781-AF22-71D27DC8C8FD}" srcOrd="0" destOrd="0" presId="urn:microsoft.com/office/officeart/2008/layout/HexagonCluster"/>
    <dgm:cxn modelId="{0913D1D0-03EB-4F3A-B912-525F000230E8}" type="presParOf" srcId="{3835470D-D7FE-4797-85C6-8960C83534D0}" destId="{A52027D7-3F48-47DA-9911-446BB7CDB1A9}" srcOrd="3" destOrd="0" presId="urn:microsoft.com/office/officeart/2008/layout/HexagonCluster"/>
    <dgm:cxn modelId="{97B7EC94-6B18-41DB-BCF7-4219E377824B}" type="presParOf" srcId="{A52027D7-3F48-47DA-9911-446BB7CDB1A9}" destId="{53963941-F984-461A-A876-04D91E317E64}" srcOrd="0" destOrd="0" presId="urn:microsoft.com/office/officeart/2008/layout/HexagonCluster"/>
    <dgm:cxn modelId="{FE54287B-816F-4F12-9262-26105C8181C9}" type="presParOf" srcId="{3835470D-D7FE-4797-85C6-8960C83534D0}" destId="{D1CDAFFE-773B-459C-B10E-2448C970A632}" srcOrd="4" destOrd="0" presId="urn:microsoft.com/office/officeart/2008/layout/HexagonCluster"/>
    <dgm:cxn modelId="{614FACDB-7CA7-4C9D-A8EE-0524481346E7}" type="presParOf" srcId="{D1CDAFFE-773B-459C-B10E-2448C970A632}" destId="{928D4E39-5CEA-4AB2-B316-485755A69FFF}" srcOrd="0" destOrd="0" presId="urn:microsoft.com/office/officeart/2008/layout/HexagonCluster"/>
    <dgm:cxn modelId="{06D27A37-1643-42BD-A35C-2496E3B9F95A}" type="presParOf" srcId="{3835470D-D7FE-4797-85C6-8960C83534D0}" destId="{AD73FC77-5961-453E-ABD3-3CE586239ADE}" srcOrd="5" destOrd="0" presId="urn:microsoft.com/office/officeart/2008/layout/HexagonCluster"/>
    <dgm:cxn modelId="{C0FED38C-AC3D-49C6-A696-AE5D6C5308BA}" type="presParOf" srcId="{AD73FC77-5961-453E-ABD3-3CE586239ADE}" destId="{E218879B-DCA7-45A1-BDB3-31C9213CDE3C}" srcOrd="0" destOrd="0" presId="urn:microsoft.com/office/officeart/2008/layout/HexagonCluster"/>
    <dgm:cxn modelId="{45E67819-F912-4720-89FE-D8BC86EB35EA}" type="presParOf" srcId="{3835470D-D7FE-4797-85C6-8960C83534D0}" destId="{0AE810DA-2418-4415-820C-6890CAF133CC}" srcOrd="6" destOrd="0" presId="urn:microsoft.com/office/officeart/2008/layout/HexagonCluster"/>
    <dgm:cxn modelId="{69114CBB-7289-4F7A-ACF7-BD20CA641BDA}" type="presParOf" srcId="{0AE810DA-2418-4415-820C-6890CAF133CC}" destId="{21277D30-4E92-4210-ACDE-086B3D1ECE17}" srcOrd="0" destOrd="0" presId="urn:microsoft.com/office/officeart/2008/layout/HexagonCluster"/>
    <dgm:cxn modelId="{66B20D39-D59C-4EFB-946D-41E25D047839}" type="presParOf" srcId="{3835470D-D7FE-4797-85C6-8960C83534D0}" destId="{559CB59F-9A33-431D-AAC0-FF770864F51D}" srcOrd="7" destOrd="0" presId="urn:microsoft.com/office/officeart/2008/layout/HexagonCluster"/>
    <dgm:cxn modelId="{9B5565AD-C07A-4E9C-861B-27F3AD8B930A}" type="presParOf" srcId="{559CB59F-9A33-431D-AAC0-FF770864F51D}" destId="{BB171275-AB10-4456-B33C-27BC384EAB99}" srcOrd="0" destOrd="0" presId="urn:microsoft.com/office/officeart/2008/layout/HexagonCluster"/>
    <dgm:cxn modelId="{24C5E8FB-13A7-4C30-8761-8C41F2FD051F}" type="presParOf" srcId="{3835470D-D7FE-4797-85C6-8960C83534D0}" destId="{AC5B383B-EA15-4852-8999-3F18A317384E}" srcOrd="8" destOrd="0" presId="urn:microsoft.com/office/officeart/2008/layout/HexagonCluster"/>
    <dgm:cxn modelId="{825B8FFA-F358-49C4-BFAD-8DD7A03D74DC}" type="presParOf" srcId="{AC5B383B-EA15-4852-8999-3F18A317384E}" destId="{BF2843C4-B0C5-4D8C-862D-54C0C00BFD39}" srcOrd="0" destOrd="0" presId="urn:microsoft.com/office/officeart/2008/layout/HexagonCluster"/>
    <dgm:cxn modelId="{702587F8-EECD-4F8B-ACA8-D56E2C65CAA7}" type="presParOf" srcId="{3835470D-D7FE-4797-85C6-8960C83534D0}" destId="{CC6C4F87-A8BF-4706-A4DE-12742075BB50}" srcOrd="9" destOrd="0" presId="urn:microsoft.com/office/officeart/2008/layout/HexagonCluster"/>
    <dgm:cxn modelId="{67813DE6-7BB9-4F38-A148-22B052CC67E9}" type="presParOf" srcId="{CC6C4F87-A8BF-4706-A4DE-12742075BB50}" destId="{1EE12F33-2D02-4BB8-9C0E-9D29EDA14F01}" srcOrd="0" destOrd="0" presId="urn:microsoft.com/office/officeart/2008/layout/HexagonCluster"/>
    <dgm:cxn modelId="{F1A75664-4427-49BC-8CE7-DB5739933257}" type="presParOf" srcId="{3835470D-D7FE-4797-85C6-8960C83534D0}" destId="{2BF82C1B-B425-4673-95BD-F8A9C1F15EC1}" srcOrd="10" destOrd="0" presId="urn:microsoft.com/office/officeart/2008/layout/HexagonCluster"/>
    <dgm:cxn modelId="{61AD6641-C109-4CC5-91B1-D9C5FEB5554A}" type="presParOf" srcId="{2BF82C1B-B425-4673-95BD-F8A9C1F15EC1}" destId="{FCB3D51A-B902-473E-9909-966A2BAD02E7}" srcOrd="0" destOrd="0" presId="urn:microsoft.com/office/officeart/2008/layout/HexagonCluster"/>
    <dgm:cxn modelId="{4F244E03-3E19-4CB9-888B-50311D759AB7}" type="presParOf" srcId="{3835470D-D7FE-4797-85C6-8960C83534D0}" destId="{561D224F-4262-4CB7-AAF2-4C1491B26F26}" srcOrd="11" destOrd="0" presId="urn:microsoft.com/office/officeart/2008/layout/HexagonCluster"/>
    <dgm:cxn modelId="{4198B43B-7E2B-4998-8E42-A8226AC0F2F9}" type="presParOf" srcId="{561D224F-4262-4CB7-AAF2-4C1491B26F26}" destId="{DDF55A27-2316-41EE-BBFC-749EEDE7F91A}" srcOrd="0" destOrd="0" presId="urn:microsoft.com/office/officeart/2008/layout/HexagonCluster"/>
    <dgm:cxn modelId="{B84F4BDE-0640-4F32-A9CA-C1507284D884}" type="presParOf" srcId="{3835470D-D7FE-4797-85C6-8960C83534D0}" destId="{248D71D8-919D-4DBA-A639-84B09F30CE17}" srcOrd="12" destOrd="0" presId="urn:microsoft.com/office/officeart/2008/layout/HexagonCluster"/>
    <dgm:cxn modelId="{F4A42B87-4A0B-4553-A2E7-AF2A8DF8413B}" type="presParOf" srcId="{248D71D8-919D-4DBA-A639-84B09F30CE17}" destId="{87174A8A-1873-4EE0-8089-36DF19AA14DD}" srcOrd="0" destOrd="0" presId="urn:microsoft.com/office/officeart/2008/layout/HexagonCluster"/>
    <dgm:cxn modelId="{A329DD8F-FE07-4F58-81A1-5D8F94EA6027}" type="presParOf" srcId="{3835470D-D7FE-4797-85C6-8960C83534D0}" destId="{DA213753-05B4-4F22-BD9A-FECD958ACB55}" srcOrd="13" destOrd="0" presId="urn:microsoft.com/office/officeart/2008/layout/HexagonCluster"/>
    <dgm:cxn modelId="{7495B8B7-2528-4A1D-8C10-F3B35BA092CF}" type="presParOf" srcId="{DA213753-05B4-4F22-BD9A-FECD958ACB55}" destId="{B4302C15-346F-4AFF-AD8C-EBBB1EED7D5A}" srcOrd="0" destOrd="0" presId="urn:microsoft.com/office/officeart/2008/layout/HexagonCluster"/>
    <dgm:cxn modelId="{76AF5A7C-1A78-49D4-BB94-043DBBFA8D43}" type="presParOf" srcId="{3835470D-D7FE-4797-85C6-8960C83534D0}" destId="{EB472473-F65F-46D2-A66F-B3719835947F}" srcOrd="14" destOrd="0" presId="urn:microsoft.com/office/officeart/2008/layout/HexagonCluster"/>
    <dgm:cxn modelId="{87C0F351-E684-4F2A-A679-080B88BE4012}" type="presParOf" srcId="{EB472473-F65F-46D2-A66F-B3719835947F}" destId="{F6E64F91-3C35-447F-B305-183369EF2468}" srcOrd="0" destOrd="0" presId="urn:microsoft.com/office/officeart/2008/layout/HexagonCluster"/>
    <dgm:cxn modelId="{68B29115-7C38-46A9-A63C-2CCE0F3F89D7}" type="presParOf" srcId="{3835470D-D7FE-4797-85C6-8960C83534D0}" destId="{4A0B1E70-D831-4C5D-9846-2790606DEB0F}" srcOrd="15" destOrd="0" presId="urn:microsoft.com/office/officeart/2008/layout/HexagonCluster"/>
    <dgm:cxn modelId="{7F897620-78E8-4C4B-B7C1-A6D032BBD995}" type="presParOf" srcId="{4A0B1E70-D831-4C5D-9846-2790606DEB0F}" destId="{ACFDF48E-82EA-46D8-8C21-D468F73C696E}" srcOrd="0" destOrd="0" presId="urn:microsoft.com/office/officeart/2008/layout/HexagonCluster"/>
    <dgm:cxn modelId="{AA072A15-27D5-4C83-938A-868A828E6289}" type="presParOf" srcId="{3835470D-D7FE-4797-85C6-8960C83534D0}" destId="{D5802544-93D0-46C3-84DC-21E1C7429AEE}" srcOrd="16" destOrd="0" presId="urn:microsoft.com/office/officeart/2008/layout/HexagonCluster"/>
    <dgm:cxn modelId="{75EB7C57-71FE-471D-BE5B-D0FDBD1658A9}" type="presParOf" srcId="{D5802544-93D0-46C3-84DC-21E1C7429AEE}" destId="{6C7C3A0E-CED9-4D8C-AFB5-B1124086ABE4}" srcOrd="0" destOrd="0" presId="urn:microsoft.com/office/officeart/2008/layout/HexagonCluster"/>
    <dgm:cxn modelId="{0DB7AA4C-CE85-4C01-A190-4E538B68E419}" type="presParOf" srcId="{3835470D-D7FE-4797-85C6-8960C83534D0}" destId="{9D16C6E7-10D8-418D-B16D-291E213822A2}" srcOrd="17" destOrd="0" presId="urn:microsoft.com/office/officeart/2008/layout/HexagonCluster"/>
    <dgm:cxn modelId="{5621688C-3AD1-4600-9B9A-9877AEE60A52}" type="presParOf" srcId="{9D16C6E7-10D8-418D-B16D-291E213822A2}" destId="{7B1B4E52-AF11-4A7D-95BE-A39BE20CA0FB}" srcOrd="0" destOrd="0" presId="urn:microsoft.com/office/officeart/2008/layout/HexagonCluster"/>
    <dgm:cxn modelId="{B7866892-ECD7-4A27-AC75-F9937CDCA93F}" type="presParOf" srcId="{3835470D-D7FE-4797-85C6-8960C83534D0}" destId="{8ACE785A-DB43-4B63-BF3C-52A81C93622E}" srcOrd="18" destOrd="0" presId="urn:microsoft.com/office/officeart/2008/layout/HexagonCluster"/>
    <dgm:cxn modelId="{049E71B3-B505-4BC5-9C0E-EA40E87790FA}" type="presParOf" srcId="{8ACE785A-DB43-4B63-BF3C-52A81C93622E}" destId="{8F0027D3-85B3-4128-9345-C1B49304E7CB}" srcOrd="0" destOrd="0" presId="urn:microsoft.com/office/officeart/2008/layout/HexagonCluster"/>
    <dgm:cxn modelId="{FD22F724-35BE-4D5F-88CD-EE650EFABD51}" type="presParOf" srcId="{3835470D-D7FE-4797-85C6-8960C83534D0}" destId="{8C71EFFF-78D5-40A5-992A-CE8C882B8609}" srcOrd="19" destOrd="0" presId="urn:microsoft.com/office/officeart/2008/layout/HexagonCluster"/>
    <dgm:cxn modelId="{C8265A1D-1332-4B77-9068-0A58E93C1650}" type="presParOf" srcId="{8C71EFFF-78D5-40A5-992A-CE8C882B8609}" destId="{1DC72A37-4C88-495A-A084-2A48D8F0986C}" srcOrd="0" destOrd="0" presId="urn:microsoft.com/office/officeart/2008/layout/HexagonCluster"/>
    <dgm:cxn modelId="{ACAA452C-0F46-4D68-8D9B-A1685FD99A13}" type="presParOf" srcId="{3835470D-D7FE-4797-85C6-8960C83534D0}" destId="{4F9F4518-5719-4C3E-AA9C-7570A27943C3}" srcOrd="20" destOrd="0" presId="urn:microsoft.com/office/officeart/2008/layout/HexagonCluster"/>
    <dgm:cxn modelId="{83A5EC31-9573-4CBB-B1B4-FEF6A00FA5ED}" type="presParOf" srcId="{4F9F4518-5719-4C3E-AA9C-7570A27943C3}" destId="{A77E3677-5589-4D3E-A462-C14B9AB49A6E}" srcOrd="0" destOrd="0" presId="urn:microsoft.com/office/officeart/2008/layout/HexagonCluster"/>
    <dgm:cxn modelId="{4FBB0E27-3BF0-4F4A-B853-BFDE8AAA1054}" type="presParOf" srcId="{3835470D-D7FE-4797-85C6-8960C83534D0}" destId="{24A1CF8B-89E9-4DEB-A072-2D9FFB3535C1}" srcOrd="21" destOrd="0" presId="urn:microsoft.com/office/officeart/2008/layout/HexagonCluster"/>
    <dgm:cxn modelId="{2CE00D86-8881-4CB2-838E-A61591741133}" type="presParOf" srcId="{24A1CF8B-89E9-4DEB-A072-2D9FFB3535C1}" destId="{FAE67485-B590-498D-B4A6-6CAEC5C43165}" srcOrd="0" destOrd="0" presId="urn:microsoft.com/office/officeart/2008/layout/HexagonCluster"/>
    <dgm:cxn modelId="{F6C7D708-5295-480D-9909-9C7D99B149CE}" type="presParOf" srcId="{3835470D-D7FE-4797-85C6-8960C83534D0}" destId="{7B34D2CA-54E3-4EB5-BF4D-BAFF8D314B9C}" srcOrd="22" destOrd="0" presId="urn:microsoft.com/office/officeart/2008/layout/HexagonCluster"/>
    <dgm:cxn modelId="{C38AFCC4-1A12-4452-96CA-F6396AD9677B}" type="presParOf" srcId="{7B34D2CA-54E3-4EB5-BF4D-BAFF8D314B9C}" destId="{7DE1E876-5569-4C92-826C-4FC57C0F12E4}" srcOrd="0" destOrd="0" presId="urn:microsoft.com/office/officeart/2008/layout/HexagonCluster"/>
    <dgm:cxn modelId="{ED86C88A-C2D1-4832-B1EF-A33AFB6B3C6C}" type="presParOf" srcId="{3835470D-D7FE-4797-85C6-8960C83534D0}" destId="{533C4982-0B82-4893-BBF3-2248545D59B6}" srcOrd="23" destOrd="0" presId="urn:microsoft.com/office/officeart/2008/layout/HexagonCluster"/>
    <dgm:cxn modelId="{2B38C04A-7B0C-4C81-B25A-00EA095DE04C}" type="presParOf" srcId="{533C4982-0B82-4893-BBF3-2248545D59B6}" destId="{535B01B0-E91C-4EFE-8624-BCA6F6A56C44}" srcOrd="0" destOrd="0" presId="urn:microsoft.com/office/officeart/2008/layout/HexagonCluster"/>
    <dgm:cxn modelId="{0F473803-62D5-4A20-9865-D8AE6CDD6FE9}" type="presParOf" srcId="{3835470D-D7FE-4797-85C6-8960C83534D0}" destId="{12D87C97-30DB-46F9-8631-C7BB5F5AC9E2}" srcOrd="24" destOrd="0" presId="urn:microsoft.com/office/officeart/2008/layout/HexagonCluster"/>
    <dgm:cxn modelId="{91412D32-9E61-4E49-87A4-E82637D6AB94}" type="presParOf" srcId="{12D87C97-30DB-46F9-8631-C7BB5F5AC9E2}" destId="{AC564435-93B2-4F57-9E58-D94EEA357A3E}" srcOrd="0" destOrd="0" presId="urn:microsoft.com/office/officeart/2008/layout/HexagonCluster"/>
    <dgm:cxn modelId="{EF896D36-230F-4894-809A-F748507533EB}" type="presParOf" srcId="{3835470D-D7FE-4797-85C6-8960C83534D0}" destId="{AB755AF1-CAA3-4968-B2F4-A855DD7A53C7}" srcOrd="25" destOrd="0" presId="urn:microsoft.com/office/officeart/2008/layout/HexagonCluster"/>
    <dgm:cxn modelId="{E9A1F512-74F8-4AE4-95CA-5ED262E865D2}" type="presParOf" srcId="{AB755AF1-CAA3-4968-B2F4-A855DD7A53C7}" destId="{E3ABE19B-A1D1-4256-A87F-A43C1CAD1D9B}" srcOrd="0" destOrd="0" presId="urn:microsoft.com/office/officeart/2008/layout/HexagonCluster"/>
    <dgm:cxn modelId="{9E679B26-2F74-4DA8-BA03-FDB5C11C2C1E}" type="presParOf" srcId="{3835470D-D7FE-4797-85C6-8960C83534D0}" destId="{4EE51909-05D2-41AE-803C-C9D5744A1E90}" srcOrd="26" destOrd="0" presId="urn:microsoft.com/office/officeart/2008/layout/HexagonCluster"/>
    <dgm:cxn modelId="{FBE0DEB0-AAF1-44AF-843A-53C681D8DC1E}" type="presParOf" srcId="{4EE51909-05D2-41AE-803C-C9D5744A1E90}" destId="{258B63A7-41DE-4627-A31F-6F8DA825CE07}" srcOrd="0" destOrd="0" presId="urn:microsoft.com/office/officeart/2008/layout/HexagonCluster"/>
    <dgm:cxn modelId="{49AD7C2A-5EAC-4146-BA3B-491AC8AAA471}" type="presParOf" srcId="{3835470D-D7FE-4797-85C6-8960C83534D0}" destId="{2041593E-FB2C-4ADB-A9A8-984B5E38A614}" srcOrd="27" destOrd="0" presId="urn:microsoft.com/office/officeart/2008/layout/HexagonCluster"/>
    <dgm:cxn modelId="{5D602E28-5AB5-430F-8E9E-9D1D24AE57E6}" type="presParOf" srcId="{2041593E-FB2C-4ADB-A9A8-984B5E38A614}" destId="{E91C91CC-1C09-40A7-8A09-0C563E5CAE7E}" srcOrd="0" destOrd="0" presId="urn:microsoft.com/office/officeart/2008/layout/HexagonCluster"/>
    <dgm:cxn modelId="{7D45FE6C-463A-48BD-9BCA-DDC44F785489}" type="presParOf" srcId="{3835470D-D7FE-4797-85C6-8960C83534D0}" destId="{06AE8702-930F-4F88-BC3A-96C71FCAD05F}" srcOrd="28" destOrd="0" presId="urn:microsoft.com/office/officeart/2008/layout/HexagonCluster"/>
    <dgm:cxn modelId="{BA8A3746-0AFE-4558-B6C6-425BCD2A106C}" type="presParOf" srcId="{06AE8702-930F-4F88-BC3A-96C71FCAD05F}" destId="{20342617-C7C3-457C-AD50-5F449E8C93A0}" srcOrd="0" destOrd="0" presId="urn:microsoft.com/office/officeart/2008/layout/HexagonCluster"/>
    <dgm:cxn modelId="{A0CA4EE9-AC3F-4F24-A754-62B1FAAE75E8}" type="presParOf" srcId="{3835470D-D7FE-4797-85C6-8960C83534D0}" destId="{64C9ABCE-FDEB-4B50-A343-51C601209035}" srcOrd="29" destOrd="0" presId="urn:microsoft.com/office/officeart/2008/layout/HexagonCluster"/>
    <dgm:cxn modelId="{34796C13-1C7B-4D70-9F1D-97B2F24741DC}" type="presParOf" srcId="{64C9ABCE-FDEB-4B50-A343-51C601209035}" destId="{3064227A-99F5-4FB6-8A41-F69EF957B261}" srcOrd="0" destOrd="0" presId="urn:microsoft.com/office/officeart/2008/layout/HexagonCluster"/>
    <dgm:cxn modelId="{BDFD78B8-2CC2-46EF-BD53-91C54FD65BF9}" type="presParOf" srcId="{3835470D-D7FE-4797-85C6-8960C83534D0}" destId="{12DEDE73-9C99-40A3-AC0F-467316BD0788}" srcOrd="30" destOrd="0" presId="urn:microsoft.com/office/officeart/2008/layout/HexagonCluster"/>
    <dgm:cxn modelId="{AAC81E47-5FA4-40FE-A36B-1F4025156261}" type="presParOf" srcId="{12DEDE73-9C99-40A3-AC0F-467316BD0788}" destId="{AED21B84-73DE-40A0-A022-D91A0FE13CA9}" srcOrd="0" destOrd="0" presId="urn:microsoft.com/office/officeart/2008/layout/HexagonCluster"/>
    <dgm:cxn modelId="{18E013A5-F715-476D-B1EC-E10A267E2855}" type="presParOf" srcId="{3835470D-D7FE-4797-85C6-8960C83534D0}" destId="{43246563-3D8D-453F-AC8A-385E751B3E21}" srcOrd="31" destOrd="0" presId="urn:microsoft.com/office/officeart/2008/layout/HexagonCluster"/>
    <dgm:cxn modelId="{733CB17D-3962-4C35-A569-9AE302804468}" type="presParOf" srcId="{43246563-3D8D-453F-AC8A-385E751B3E21}" destId="{5CCFE0B2-1439-4B38-812A-57D2940014B9}" srcOrd="0" destOrd="0" presId="urn:microsoft.com/office/officeart/2008/layout/HexagonCluster"/>
    <dgm:cxn modelId="{585BED3B-9908-49FD-AA10-D22E095501FF}" type="presParOf" srcId="{3835470D-D7FE-4797-85C6-8960C83534D0}" destId="{13F96419-4B30-4C8B-B2C9-7576CB4943A3}" srcOrd="32" destOrd="0" presId="urn:microsoft.com/office/officeart/2008/layout/HexagonCluster"/>
    <dgm:cxn modelId="{B73FA3C7-BC61-4129-8418-72B94230D68B}" type="presParOf" srcId="{13F96419-4B30-4C8B-B2C9-7576CB4943A3}" destId="{EB74AEA1-6AD5-4148-8C7F-37F1A4A2E7E2}" srcOrd="0" destOrd="0" presId="urn:microsoft.com/office/officeart/2008/layout/HexagonCluster"/>
    <dgm:cxn modelId="{5A071EB5-3DB8-4701-926F-704C89548024}" type="presParOf" srcId="{3835470D-D7FE-4797-85C6-8960C83534D0}" destId="{F3A9B75C-1F08-40CF-83D6-9E288BC50129}" srcOrd="33" destOrd="0" presId="urn:microsoft.com/office/officeart/2008/layout/HexagonCluster"/>
    <dgm:cxn modelId="{194B5C31-EC5D-4B4F-B333-E9065143DBCC}" type="presParOf" srcId="{F3A9B75C-1F08-40CF-83D6-9E288BC50129}" destId="{AAC83A50-23C7-4E62-A066-433A0C507D2A}" srcOrd="0" destOrd="0" presId="urn:microsoft.com/office/officeart/2008/layout/HexagonCluster"/>
    <dgm:cxn modelId="{0F7A6BB6-7C1B-4DD5-B093-511C4A8A08F8}" type="presParOf" srcId="{3835470D-D7FE-4797-85C6-8960C83534D0}" destId="{B124B153-9EED-41C7-A08B-2C3BA03428E3}" srcOrd="34" destOrd="0" presId="urn:microsoft.com/office/officeart/2008/layout/HexagonCluster"/>
    <dgm:cxn modelId="{C13BEA95-D376-4D09-97CC-90CA9AB2A87A}" type="presParOf" srcId="{B124B153-9EED-41C7-A08B-2C3BA03428E3}" destId="{CCA8CF03-F6C6-4E1D-BB0D-6052FC50D932}" srcOrd="0" destOrd="0" presId="urn:microsoft.com/office/officeart/2008/layout/HexagonCluster"/>
    <dgm:cxn modelId="{E1481D3D-6402-4BC9-A08A-52AC95DC8813}" type="presParOf" srcId="{3835470D-D7FE-4797-85C6-8960C83534D0}" destId="{BA351EE1-61D1-4755-8953-C56CACD896DA}" srcOrd="35" destOrd="0" presId="urn:microsoft.com/office/officeart/2008/layout/HexagonCluster"/>
    <dgm:cxn modelId="{E8935DD1-94CC-459F-9AFD-4003749BC3CB}" type="presParOf" srcId="{BA351EE1-61D1-4755-8953-C56CACD896DA}" destId="{8B1E28B1-2C92-4E6F-9E4E-2316E64E2CEB}" srcOrd="0" destOrd="0" presId="urn:microsoft.com/office/officeart/2008/layout/Hexagon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714EBA-287E-48D3-8058-124FAA6E7ECF}">
      <dsp:nvSpPr>
        <dsp:cNvPr id="0" name=""/>
        <dsp:cNvSpPr/>
      </dsp:nvSpPr>
      <dsp:spPr>
        <a:xfrm>
          <a:off x="972452" y="2217462"/>
          <a:ext cx="1130580" cy="97045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0" tIns="13970" rIns="0" bIns="13970" numCol="1" spcCol="1270" anchor="ctr" anchorCtr="0">
          <a:noAutofit/>
        </a:bodyPr>
        <a:lstStyle/>
        <a:p>
          <a:pPr lvl="0" algn="ctr" defTabSz="466725">
            <a:lnSpc>
              <a:spcPct val="90000"/>
            </a:lnSpc>
            <a:spcBef>
              <a:spcPct val="0"/>
            </a:spcBef>
            <a:spcAft>
              <a:spcPct val="35000"/>
            </a:spcAft>
          </a:pPr>
          <a:r>
            <a:rPr lang="en-US" sz="1050" kern="1200" dirty="0">
              <a:latin typeface="Nunito Sans" panose="00000500000000000000" pitchFamily="2" charset="0"/>
            </a:rPr>
            <a:t>Hospitality</a:t>
          </a:r>
        </a:p>
      </dsp:txBody>
      <dsp:txXfrm>
        <a:off x="1147538" y="2367750"/>
        <a:ext cx="780408" cy="669878"/>
      </dsp:txXfrm>
    </dsp:sp>
    <dsp:sp modelId="{F4B7F3EE-CB7B-42CE-9B02-DCAAD7E2F661}">
      <dsp:nvSpPr>
        <dsp:cNvPr id="0" name=""/>
        <dsp:cNvSpPr/>
      </dsp:nvSpPr>
      <dsp:spPr>
        <a:xfrm>
          <a:off x="999619" y="2651507"/>
          <a:ext cx="131657" cy="11373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AC6665-78D7-4781-AF22-71D27DC8C8FD}">
      <dsp:nvSpPr>
        <dsp:cNvPr id="0" name=""/>
        <dsp:cNvSpPr/>
      </dsp:nvSpPr>
      <dsp:spPr>
        <a:xfrm>
          <a:off x="0" y="1681052"/>
          <a:ext cx="1130580" cy="970454"/>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963941-F984-461A-A876-04D91E317E64}">
      <dsp:nvSpPr>
        <dsp:cNvPr id="0" name=""/>
        <dsp:cNvSpPr/>
      </dsp:nvSpPr>
      <dsp:spPr>
        <a:xfrm>
          <a:off x="773921" y="2522724"/>
          <a:ext cx="131657" cy="11373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8D4E39-5CEA-4AB2-B316-485755A69FFF}">
      <dsp:nvSpPr>
        <dsp:cNvPr id="0" name=""/>
        <dsp:cNvSpPr/>
      </dsp:nvSpPr>
      <dsp:spPr>
        <a:xfrm>
          <a:off x="1945601" y="1678117"/>
          <a:ext cx="1130580" cy="97045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0" tIns="13970" rIns="0" bIns="13970" numCol="1" spcCol="1270" anchor="ctr" anchorCtr="0">
          <a:noAutofit/>
        </a:bodyPr>
        <a:lstStyle/>
        <a:p>
          <a:pPr lvl="0" algn="ctr" defTabSz="466725">
            <a:lnSpc>
              <a:spcPct val="90000"/>
            </a:lnSpc>
            <a:spcBef>
              <a:spcPct val="0"/>
            </a:spcBef>
            <a:spcAft>
              <a:spcPct val="35000"/>
            </a:spcAft>
          </a:pPr>
          <a:r>
            <a:rPr lang="en-US" sz="1050" kern="1200" dirty="0">
              <a:latin typeface="Nunito Sans" panose="00000500000000000000" pitchFamily="2" charset="0"/>
            </a:rPr>
            <a:t>Retail</a:t>
          </a:r>
        </a:p>
      </dsp:txBody>
      <dsp:txXfrm>
        <a:off x="2120687" y="1828405"/>
        <a:ext cx="780408" cy="669878"/>
      </dsp:txXfrm>
    </dsp:sp>
    <dsp:sp modelId="{E218879B-DCA7-45A1-BDB3-31C9213CDE3C}">
      <dsp:nvSpPr>
        <dsp:cNvPr id="0" name=""/>
        <dsp:cNvSpPr/>
      </dsp:nvSpPr>
      <dsp:spPr>
        <a:xfrm>
          <a:off x="2723703" y="2517588"/>
          <a:ext cx="131657" cy="11373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277D30-4E92-4210-ACDE-086B3D1ECE17}">
      <dsp:nvSpPr>
        <dsp:cNvPr id="0" name=""/>
        <dsp:cNvSpPr/>
      </dsp:nvSpPr>
      <dsp:spPr>
        <a:xfrm>
          <a:off x="2918054" y="2215628"/>
          <a:ext cx="1130580" cy="970454"/>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171275-AB10-4456-B33C-27BC384EAB99}">
      <dsp:nvSpPr>
        <dsp:cNvPr id="0" name=""/>
        <dsp:cNvSpPr/>
      </dsp:nvSpPr>
      <dsp:spPr>
        <a:xfrm>
          <a:off x="2945221" y="2647471"/>
          <a:ext cx="131657" cy="11373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2843C4-B0C5-4D8C-862D-54C0C00BFD39}">
      <dsp:nvSpPr>
        <dsp:cNvPr id="0" name=""/>
        <dsp:cNvSpPr/>
      </dsp:nvSpPr>
      <dsp:spPr>
        <a:xfrm>
          <a:off x="972452" y="1144642"/>
          <a:ext cx="1130580" cy="97045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0" tIns="13970" rIns="0" bIns="13970" numCol="1" spcCol="1270" anchor="ctr" anchorCtr="0">
          <a:noAutofit/>
        </a:bodyPr>
        <a:lstStyle/>
        <a:p>
          <a:pPr lvl="0" algn="ctr" defTabSz="466725">
            <a:lnSpc>
              <a:spcPct val="90000"/>
            </a:lnSpc>
            <a:spcBef>
              <a:spcPct val="0"/>
            </a:spcBef>
            <a:spcAft>
              <a:spcPct val="35000"/>
            </a:spcAft>
          </a:pPr>
          <a:r>
            <a:rPr lang="en-US" sz="1050" kern="1200">
              <a:latin typeface="Nunito Sans" panose="00000500000000000000" pitchFamily="2" charset="0"/>
            </a:rPr>
            <a:t>QSR</a:t>
          </a:r>
        </a:p>
      </dsp:txBody>
      <dsp:txXfrm>
        <a:off x="1147538" y="1294930"/>
        <a:ext cx="780408" cy="669878"/>
      </dsp:txXfrm>
    </dsp:sp>
    <dsp:sp modelId="{1EE12F33-2D02-4BB8-9C0E-9D29EDA14F01}">
      <dsp:nvSpPr>
        <dsp:cNvPr id="0" name=""/>
        <dsp:cNvSpPr/>
      </dsp:nvSpPr>
      <dsp:spPr>
        <a:xfrm>
          <a:off x="1742194" y="1157850"/>
          <a:ext cx="131657" cy="11373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B3D51A-B902-473E-9909-966A2BAD02E7}">
      <dsp:nvSpPr>
        <dsp:cNvPr id="0" name=""/>
        <dsp:cNvSpPr/>
      </dsp:nvSpPr>
      <dsp:spPr>
        <a:xfrm>
          <a:off x="1945601" y="604930"/>
          <a:ext cx="1130580" cy="970454"/>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F55A27-2316-41EE-BBFC-749EEDE7F91A}">
      <dsp:nvSpPr>
        <dsp:cNvPr id="0" name=""/>
        <dsp:cNvSpPr/>
      </dsp:nvSpPr>
      <dsp:spPr>
        <a:xfrm>
          <a:off x="1977645" y="1034938"/>
          <a:ext cx="131657" cy="11373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174A8A-1873-4EE0-8089-36DF19AA14DD}">
      <dsp:nvSpPr>
        <dsp:cNvPr id="0" name=""/>
        <dsp:cNvSpPr/>
      </dsp:nvSpPr>
      <dsp:spPr>
        <a:xfrm>
          <a:off x="2918054" y="1142440"/>
          <a:ext cx="1130580" cy="97045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0" tIns="13970" rIns="0" bIns="13970" numCol="1" spcCol="1270" anchor="ctr" anchorCtr="0">
          <a:noAutofit/>
        </a:bodyPr>
        <a:lstStyle/>
        <a:p>
          <a:pPr lvl="0" algn="ctr" defTabSz="466725">
            <a:lnSpc>
              <a:spcPct val="90000"/>
            </a:lnSpc>
            <a:spcBef>
              <a:spcPct val="0"/>
            </a:spcBef>
            <a:spcAft>
              <a:spcPct val="35000"/>
            </a:spcAft>
          </a:pPr>
          <a:r>
            <a:rPr lang="en-US" sz="1050" kern="1200" dirty="0">
              <a:latin typeface="Nunito Sans" panose="00000500000000000000" pitchFamily="2" charset="0"/>
            </a:rPr>
            <a:t>Airports</a:t>
          </a:r>
        </a:p>
      </dsp:txBody>
      <dsp:txXfrm>
        <a:off x="3093140" y="1292728"/>
        <a:ext cx="780408" cy="669878"/>
      </dsp:txXfrm>
    </dsp:sp>
    <dsp:sp modelId="{B4302C15-346F-4AFF-AD8C-EBBB1EED7D5A}">
      <dsp:nvSpPr>
        <dsp:cNvPr id="0" name=""/>
        <dsp:cNvSpPr/>
      </dsp:nvSpPr>
      <dsp:spPr>
        <a:xfrm>
          <a:off x="3896079" y="1572449"/>
          <a:ext cx="131657" cy="11373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E64F91-3C35-447F-B305-183369EF2468}">
      <dsp:nvSpPr>
        <dsp:cNvPr id="0" name=""/>
        <dsp:cNvSpPr/>
      </dsp:nvSpPr>
      <dsp:spPr>
        <a:xfrm>
          <a:off x="3890507" y="1688023"/>
          <a:ext cx="1130580" cy="970454"/>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FDF48E-82EA-46D8-8C21-D468F73C696E}">
      <dsp:nvSpPr>
        <dsp:cNvPr id="0" name=""/>
        <dsp:cNvSpPr/>
      </dsp:nvSpPr>
      <dsp:spPr>
        <a:xfrm>
          <a:off x="4110632" y="1705634"/>
          <a:ext cx="131657" cy="11373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7C3A0E-CED9-4D8C-AFB5-B1124086ABE4}">
      <dsp:nvSpPr>
        <dsp:cNvPr id="0" name=""/>
        <dsp:cNvSpPr/>
      </dsp:nvSpPr>
      <dsp:spPr>
        <a:xfrm>
          <a:off x="3890507" y="615203"/>
          <a:ext cx="1130580" cy="97045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0" tIns="13970" rIns="0" bIns="13970" numCol="1" spcCol="1270" anchor="ctr" anchorCtr="0">
          <a:noAutofit/>
        </a:bodyPr>
        <a:lstStyle/>
        <a:p>
          <a:pPr lvl="0" algn="ctr" defTabSz="466725">
            <a:lnSpc>
              <a:spcPct val="90000"/>
            </a:lnSpc>
            <a:spcBef>
              <a:spcPct val="0"/>
            </a:spcBef>
            <a:spcAft>
              <a:spcPct val="35000"/>
            </a:spcAft>
          </a:pPr>
          <a:r>
            <a:rPr lang="en-US" sz="1050" kern="1200">
              <a:latin typeface="Nunito Sans" panose="00000500000000000000" pitchFamily="2" charset="0"/>
            </a:rPr>
            <a:t>Finance</a:t>
          </a:r>
        </a:p>
      </dsp:txBody>
      <dsp:txXfrm>
        <a:off x="4065593" y="765491"/>
        <a:ext cx="780408" cy="669878"/>
      </dsp:txXfrm>
    </dsp:sp>
    <dsp:sp modelId="{7B1B4E52-AF11-4A7D-95BE-A39BE20CA0FB}">
      <dsp:nvSpPr>
        <dsp:cNvPr id="0" name=""/>
        <dsp:cNvSpPr/>
      </dsp:nvSpPr>
      <dsp:spPr>
        <a:xfrm>
          <a:off x="4868532" y="1050348"/>
          <a:ext cx="131657" cy="11373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0027D3-85B3-4128-9345-C1B49304E7CB}">
      <dsp:nvSpPr>
        <dsp:cNvPr id="0" name=""/>
        <dsp:cNvSpPr/>
      </dsp:nvSpPr>
      <dsp:spPr>
        <a:xfrm>
          <a:off x="4863656" y="1156750"/>
          <a:ext cx="1130580" cy="970454"/>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C72A37-4C88-495A-A084-2A48D8F0986C}">
      <dsp:nvSpPr>
        <dsp:cNvPr id="0" name=""/>
        <dsp:cNvSpPr/>
      </dsp:nvSpPr>
      <dsp:spPr>
        <a:xfrm>
          <a:off x="5088657" y="1178397"/>
          <a:ext cx="131657" cy="11373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7E3677-5589-4D3E-A462-C14B9AB49A6E}">
      <dsp:nvSpPr>
        <dsp:cNvPr id="0" name=""/>
        <dsp:cNvSpPr/>
      </dsp:nvSpPr>
      <dsp:spPr>
        <a:xfrm>
          <a:off x="4863656" y="2228102"/>
          <a:ext cx="1130580" cy="97045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0" tIns="13970" rIns="0" bIns="13970" numCol="1" spcCol="1270" anchor="ctr" anchorCtr="0">
          <a:noAutofit/>
        </a:bodyPr>
        <a:lstStyle/>
        <a:p>
          <a:pPr lvl="0" algn="ctr" defTabSz="466725">
            <a:lnSpc>
              <a:spcPct val="90000"/>
            </a:lnSpc>
            <a:spcBef>
              <a:spcPct val="0"/>
            </a:spcBef>
            <a:spcAft>
              <a:spcPct val="35000"/>
            </a:spcAft>
          </a:pPr>
          <a:r>
            <a:rPr lang="en-US" sz="1050" kern="1200" dirty="0">
              <a:latin typeface="Nunito Sans" panose="00000500000000000000" pitchFamily="2" charset="0"/>
            </a:rPr>
            <a:t>Auto Dealers</a:t>
          </a:r>
        </a:p>
      </dsp:txBody>
      <dsp:txXfrm>
        <a:off x="5038742" y="2378390"/>
        <a:ext cx="780408" cy="669878"/>
      </dsp:txXfrm>
    </dsp:sp>
    <dsp:sp modelId="{FAE67485-B590-498D-B4A6-6CAEC5C43165}">
      <dsp:nvSpPr>
        <dsp:cNvPr id="0" name=""/>
        <dsp:cNvSpPr/>
      </dsp:nvSpPr>
      <dsp:spPr>
        <a:xfrm>
          <a:off x="5087264" y="3078213"/>
          <a:ext cx="131657" cy="11373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E1E876-5569-4C92-826C-4FC57C0F12E4}">
      <dsp:nvSpPr>
        <dsp:cNvPr id="0" name=""/>
        <dsp:cNvSpPr/>
      </dsp:nvSpPr>
      <dsp:spPr>
        <a:xfrm>
          <a:off x="3890507" y="2759376"/>
          <a:ext cx="1130580" cy="970454"/>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5B01B0-E91C-4EFE-8624-BCA6F6A56C44}">
      <dsp:nvSpPr>
        <dsp:cNvPr id="0" name=""/>
        <dsp:cNvSpPr/>
      </dsp:nvSpPr>
      <dsp:spPr>
        <a:xfrm>
          <a:off x="4877588" y="3185348"/>
          <a:ext cx="131657" cy="11373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564435-93B2-4F57-9E58-D94EEA357A3E}">
      <dsp:nvSpPr>
        <dsp:cNvPr id="0" name=""/>
        <dsp:cNvSpPr/>
      </dsp:nvSpPr>
      <dsp:spPr>
        <a:xfrm>
          <a:off x="1944905" y="2753505"/>
          <a:ext cx="1130580" cy="97045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0" tIns="13970" rIns="0" bIns="13970" numCol="1" spcCol="1270" anchor="ctr" anchorCtr="0">
          <a:noAutofit/>
        </a:bodyPr>
        <a:lstStyle/>
        <a:p>
          <a:pPr lvl="0" algn="ctr" defTabSz="466725">
            <a:lnSpc>
              <a:spcPct val="90000"/>
            </a:lnSpc>
            <a:spcBef>
              <a:spcPct val="0"/>
            </a:spcBef>
            <a:spcAft>
              <a:spcPct val="35000"/>
            </a:spcAft>
          </a:pPr>
          <a:r>
            <a:rPr lang="en-US" sz="1050" kern="1200" dirty="0">
              <a:latin typeface="Nunito Sans" panose="00000500000000000000" pitchFamily="2" charset="0"/>
            </a:rPr>
            <a:t>Casinos</a:t>
          </a:r>
        </a:p>
      </dsp:txBody>
      <dsp:txXfrm>
        <a:off x="2119991" y="2903793"/>
        <a:ext cx="780408" cy="669878"/>
      </dsp:txXfrm>
    </dsp:sp>
    <dsp:sp modelId="{E3ABE19B-A1D1-4256-A87F-A43C1CAD1D9B}">
      <dsp:nvSpPr>
        <dsp:cNvPr id="0" name=""/>
        <dsp:cNvSpPr/>
      </dsp:nvSpPr>
      <dsp:spPr>
        <a:xfrm>
          <a:off x="1976948" y="3183514"/>
          <a:ext cx="131657" cy="11373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8B63A7-41DE-4627-A31F-6F8DA825CE07}">
      <dsp:nvSpPr>
        <dsp:cNvPr id="0" name=""/>
        <dsp:cNvSpPr/>
      </dsp:nvSpPr>
      <dsp:spPr>
        <a:xfrm>
          <a:off x="971756" y="3292851"/>
          <a:ext cx="1130580" cy="970454"/>
        </a:xfrm>
        <a:prstGeom prst="hexagon">
          <a:avLst>
            <a:gd name="adj" fmla="val 25000"/>
            <a:gd name="vf" fmla="val 115470"/>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1C91CC-1C09-40A7-8A09-0C563E5CAE7E}">
      <dsp:nvSpPr>
        <dsp:cNvPr id="0" name=""/>
        <dsp:cNvSpPr/>
      </dsp:nvSpPr>
      <dsp:spPr>
        <a:xfrm>
          <a:off x="1741498" y="3306426"/>
          <a:ext cx="131657" cy="11373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342617-C7C3-457C-AD50-5F449E8C93A0}">
      <dsp:nvSpPr>
        <dsp:cNvPr id="0" name=""/>
        <dsp:cNvSpPr/>
      </dsp:nvSpPr>
      <dsp:spPr>
        <a:xfrm>
          <a:off x="5831232" y="2771850"/>
          <a:ext cx="1130580" cy="97045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0" tIns="13970" rIns="0" bIns="13970" numCol="1" spcCol="1270" anchor="ctr" anchorCtr="0">
          <a:noAutofit/>
        </a:bodyPr>
        <a:lstStyle/>
        <a:p>
          <a:pPr lvl="0" algn="ctr" defTabSz="466725">
            <a:lnSpc>
              <a:spcPct val="90000"/>
            </a:lnSpc>
            <a:spcBef>
              <a:spcPct val="0"/>
            </a:spcBef>
            <a:spcAft>
              <a:spcPct val="35000"/>
            </a:spcAft>
          </a:pPr>
          <a:r>
            <a:rPr lang="en-US" sz="1050" kern="1200" dirty="0">
              <a:latin typeface="Nunito Sans" panose="00000500000000000000" pitchFamily="2" charset="0"/>
            </a:rPr>
            <a:t>Transport</a:t>
          </a:r>
        </a:p>
      </dsp:txBody>
      <dsp:txXfrm>
        <a:off x="6006318" y="2922138"/>
        <a:ext cx="780408" cy="669878"/>
      </dsp:txXfrm>
    </dsp:sp>
    <dsp:sp modelId="{3064227A-99F5-4FB6-8A41-F69EF957B261}">
      <dsp:nvSpPr>
        <dsp:cNvPr id="0" name=""/>
        <dsp:cNvSpPr/>
      </dsp:nvSpPr>
      <dsp:spPr>
        <a:xfrm>
          <a:off x="6055537" y="3621961"/>
          <a:ext cx="131657" cy="11373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D21B84-73DE-40A0-A022-D91A0FE13CA9}">
      <dsp:nvSpPr>
        <dsp:cNvPr id="0" name=""/>
        <dsp:cNvSpPr/>
      </dsp:nvSpPr>
      <dsp:spPr>
        <a:xfrm>
          <a:off x="4858780" y="3303491"/>
          <a:ext cx="1130580" cy="970454"/>
        </a:xfrm>
        <a:prstGeom prst="hexagon">
          <a:avLst>
            <a:gd name="adj" fmla="val 25000"/>
            <a:gd name="vf" fmla="val 115470"/>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CFE0B2-1439-4B38-812A-57D2940014B9}">
      <dsp:nvSpPr>
        <dsp:cNvPr id="0" name=""/>
        <dsp:cNvSpPr/>
      </dsp:nvSpPr>
      <dsp:spPr>
        <a:xfrm>
          <a:off x="5845861" y="3729463"/>
          <a:ext cx="131657" cy="11373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74AEA1-6AD5-4148-8C7F-37F1A4A2E7E2}">
      <dsp:nvSpPr>
        <dsp:cNvPr id="0" name=""/>
        <dsp:cNvSpPr/>
      </dsp:nvSpPr>
      <dsp:spPr>
        <a:xfrm>
          <a:off x="5835412" y="625843"/>
          <a:ext cx="1130580" cy="97045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0" tIns="13970" rIns="0" bIns="13970" numCol="1" spcCol="1270" anchor="ctr" anchorCtr="0">
          <a:noAutofit/>
        </a:bodyPr>
        <a:lstStyle/>
        <a:p>
          <a:pPr lvl="0" algn="ctr" defTabSz="466725">
            <a:lnSpc>
              <a:spcPct val="90000"/>
            </a:lnSpc>
            <a:spcBef>
              <a:spcPct val="0"/>
            </a:spcBef>
            <a:spcAft>
              <a:spcPct val="35000"/>
            </a:spcAft>
          </a:pPr>
          <a:r>
            <a:rPr lang="en-US" sz="1050" kern="1200" dirty="0" err="1">
              <a:latin typeface="Nunito Sans" panose="00000500000000000000" pitchFamily="2" charset="0"/>
            </a:rPr>
            <a:t>Etc</a:t>
          </a:r>
          <a:r>
            <a:rPr lang="en-US" sz="1050" kern="1200" dirty="0">
              <a:latin typeface="Nunito Sans" panose="00000500000000000000" pitchFamily="2" charset="0"/>
            </a:rPr>
            <a:t>…</a:t>
          </a:r>
        </a:p>
      </dsp:txBody>
      <dsp:txXfrm>
        <a:off x="6010498" y="776131"/>
        <a:ext cx="780408" cy="669878"/>
      </dsp:txXfrm>
    </dsp:sp>
    <dsp:sp modelId="{AAC83A50-23C7-4E62-A066-433A0C507D2A}">
      <dsp:nvSpPr>
        <dsp:cNvPr id="0" name=""/>
        <dsp:cNvSpPr/>
      </dsp:nvSpPr>
      <dsp:spPr>
        <a:xfrm>
          <a:off x="6617693" y="1479256"/>
          <a:ext cx="131657" cy="11373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A8CF03-F6C6-4E1D-BB0D-6052FC50D932}">
      <dsp:nvSpPr>
        <dsp:cNvPr id="0" name=""/>
        <dsp:cNvSpPr/>
      </dsp:nvSpPr>
      <dsp:spPr>
        <a:xfrm>
          <a:off x="5835412" y="1697196"/>
          <a:ext cx="1130580" cy="970454"/>
        </a:xfrm>
        <a:prstGeom prst="hexagon">
          <a:avLst>
            <a:gd name="adj" fmla="val 25000"/>
            <a:gd name="vf" fmla="val 115470"/>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1E28B1-2C92-4E6F-9E4E-2316E64E2CEB}">
      <dsp:nvSpPr>
        <dsp:cNvPr id="0" name=""/>
        <dsp:cNvSpPr/>
      </dsp:nvSpPr>
      <dsp:spPr>
        <a:xfrm>
          <a:off x="6617693" y="1703066"/>
          <a:ext cx="131657" cy="11373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4E06EC-6280-442D-9503-707D5ACD6ABB}" type="datetimeFigureOut">
              <a:rPr lang="en-US" smtClean="0"/>
              <a:t>5/4/2021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D86C2F-CCB9-488D-BA0B-4BCD3E7F5F85}" type="slidenum">
              <a:rPr lang="en-US" smtClean="0"/>
              <a:t>‹#›</a:t>
            </a:fld>
            <a:endParaRPr lang="en-US"/>
          </a:p>
        </p:txBody>
      </p:sp>
    </p:spTree>
    <p:extLst>
      <p:ext uri="{BB962C8B-B14F-4D97-AF65-F5344CB8AC3E}">
        <p14:creationId xmlns:p14="http://schemas.microsoft.com/office/powerpoint/2010/main" val="179399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IAdea is a company that has devoted itself for over 20 years in the evolving digital signage market. To this day, there are</a:t>
            </a:r>
            <a:r>
              <a:rPr lang="en-US" sz="1200" kern="1200" baseline="0" dirty="0">
                <a:solidFill>
                  <a:schemeClr val="tx1"/>
                </a:solidFill>
                <a:effectLst/>
                <a:latin typeface="+mn-lt"/>
                <a:ea typeface="+mn-ea"/>
                <a:cs typeface="+mn-cs"/>
              </a:rPr>
              <a:t> around</a:t>
            </a:r>
            <a:r>
              <a:rPr lang="en-US" sz="1200" kern="1200" dirty="0">
                <a:solidFill>
                  <a:schemeClr val="tx1"/>
                </a:solidFill>
                <a:effectLst/>
                <a:latin typeface="+mn-lt"/>
                <a:ea typeface="+mn-ea"/>
                <a:cs typeface="+mn-cs"/>
              </a:rPr>
              <a:t> five hundred thousand IAdea devices deployed throughout the world in over 50 countries.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almost every vertical market where you can find a smart display providing intelligence information to enhance decision making, you are probably likely to find an IAdea device working behind the scene to power the display.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0346476-8338-4C86-B0DF-BC767ADDBF33}" type="slidenum">
              <a:rPr lang="en-US" smtClean="0"/>
              <a:pPr>
                <a:defRPr/>
              </a:pPr>
              <a:t>2</a:t>
            </a:fld>
            <a:endParaRPr lang="en-US"/>
          </a:p>
        </p:txBody>
      </p:sp>
    </p:spTree>
    <p:extLst>
      <p:ext uri="{BB962C8B-B14F-4D97-AF65-F5344CB8AC3E}">
        <p14:creationId xmlns:p14="http://schemas.microsoft.com/office/powerpoint/2010/main" val="153601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D86C2F-CCB9-488D-BA0B-4BCD3E7F5F85}" type="slidenum">
              <a:rPr lang="en-US" smtClean="0"/>
              <a:t>8</a:t>
            </a:fld>
            <a:endParaRPr lang="en-US"/>
          </a:p>
        </p:txBody>
      </p:sp>
    </p:spTree>
    <p:extLst>
      <p:ext uri="{BB962C8B-B14F-4D97-AF65-F5344CB8AC3E}">
        <p14:creationId xmlns:p14="http://schemas.microsoft.com/office/powerpoint/2010/main" val="1866655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diagram, you got to see how IAdea devices help a typical workplace to reach the three goals that we mentioned earlier.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for improving work experience, IAdea provides a line of room booking panels</a:t>
            </a:r>
            <a:r>
              <a:rPr lang="en-US" sz="1200" kern="1200" baseline="0" dirty="0">
                <a:solidFill>
                  <a:schemeClr val="tx1"/>
                </a:solidFill>
                <a:effectLst/>
                <a:latin typeface="+mn-lt"/>
                <a:ea typeface="+mn-ea"/>
                <a:cs typeface="+mn-cs"/>
              </a:rPr>
              <a:t> which also been certified to work with most of the leading IWMS software.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are all available in 10 inch and 15 inch sizes for a smaller and larger rooms respectively. </a:t>
            </a:r>
          </a:p>
          <a:p>
            <a:r>
              <a:rPr lang="en-US" sz="1200" kern="1200" dirty="0">
                <a:solidFill>
                  <a:schemeClr val="tx1"/>
                </a:solidFill>
                <a:effectLst/>
                <a:latin typeface="+mn-lt"/>
                <a:ea typeface="+mn-ea"/>
                <a:cs typeface="+mn-cs"/>
              </a:rPr>
              <a:t>We also provide larger screens that can be used as kiosks. They could enable room finding, wayfinding applications and making it easier to find available rooms when you are at the entrance of a work area.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also provide digital signage solutions for powering infinitely scalable video walls, using media players. </a:t>
            </a:r>
          </a:p>
          <a:p>
            <a:r>
              <a:rPr lang="en-US" sz="1200" kern="1200" dirty="0">
                <a:solidFill>
                  <a:schemeClr val="tx1"/>
                </a:solidFill>
                <a:effectLst/>
                <a:latin typeface="+mn-lt"/>
                <a:ea typeface="+mn-ea"/>
                <a:cs typeface="+mn-cs"/>
              </a:rPr>
              <a:t>For improving space utilization, IAdea provides a desk booking device that you can mount on every desk that will provide a color light to indicate the availability of a room. So this is especially useful for flexible workplaces.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devices, the IAdea provide integrate with various types of sensors and door locks. By having sensors collecting how the rooms are actually used and having the door locks, protecting the assets within the rooms. IAdea devices provide you the entire solution for a secure and managed workplace.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improve operational security using IAdea technology, we are officially certified by HID as mentioned earlier. </a:t>
            </a:r>
          </a:p>
          <a:p>
            <a:r>
              <a:rPr lang="en-US" sz="1200" kern="1200" dirty="0">
                <a:solidFill>
                  <a:schemeClr val="tx1"/>
                </a:solidFill>
                <a:effectLst/>
                <a:latin typeface="+mn-lt"/>
                <a:ea typeface="+mn-ea"/>
                <a:cs typeface="+mn-cs"/>
              </a:rPr>
              <a:t>So a lot of the larger enterprises are typically HID clients. So we provide power solutions that comply with HID security requirements and work with your existing cards. IAdea Care provides a remote device management framework that allows you to keep the devices up to day, configured and easily taking care of when a trouble is reported. IAdea is also officially certified to be ISO 27001 compliant. This means we adhere to the latest ISO information standard management system applications and we're able to provide you the full audit report on how our company operates in the security aspect.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0346476-8338-4C86-B0DF-BC767ADDBF33}" type="slidenum">
              <a:rPr lang="en-US" smtClean="0"/>
              <a:pPr>
                <a:defRPr/>
              </a:pPr>
              <a:t>11</a:t>
            </a:fld>
            <a:endParaRPr lang="en-US"/>
          </a:p>
        </p:txBody>
      </p:sp>
    </p:spTree>
    <p:extLst>
      <p:ext uri="{BB962C8B-B14F-4D97-AF65-F5344CB8AC3E}">
        <p14:creationId xmlns:p14="http://schemas.microsoft.com/office/powerpoint/2010/main" val="742164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Words </a:t>
            </a:r>
            <a:r>
              <a:rPr lang="en-US" baseline="0" dirty="0"/>
              <a:t>from Crestron brochure</a:t>
            </a:r>
            <a:endParaRPr lang="en-US" dirty="0"/>
          </a:p>
        </p:txBody>
      </p:sp>
      <p:sp>
        <p:nvSpPr>
          <p:cNvPr id="4" name="投影片編號版面配置區 3"/>
          <p:cNvSpPr>
            <a:spLocks noGrp="1"/>
          </p:cNvSpPr>
          <p:nvPr>
            <p:ph type="sldNum" sz="quarter" idx="10"/>
          </p:nvPr>
        </p:nvSpPr>
        <p:spPr/>
        <p:txBody>
          <a:bodyPr/>
          <a:lstStyle/>
          <a:p>
            <a:fld id="{DEA71630-2697-4F4F-ADAE-1C1B627020FB}" type="slidenum">
              <a:rPr lang="en-US" smtClean="0"/>
              <a:t>14</a:t>
            </a:fld>
            <a:endParaRPr lang="en-US" dirty="0"/>
          </a:p>
        </p:txBody>
      </p:sp>
    </p:spTree>
    <p:extLst>
      <p:ext uri="{BB962C8B-B14F-4D97-AF65-F5344CB8AC3E}">
        <p14:creationId xmlns:p14="http://schemas.microsoft.com/office/powerpoint/2010/main" val="2583357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mailto:Support@IAdea.com" TargetMode="External"/><Relationship Id="rId4" Type="http://schemas.openxmlformats.org/officeDocument/2006/relationships/hyperlink" Target="mailto:Sales@IAdea.com"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mailto:Support@IAdea.com" TargetMode="External"/><Relationship Id="rId4" Type="http://schemas.openxmlformats.org/officeDocument/2006/relationships/hyperlink" Target="mailto:Sales@IAdea.com"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hyperlink" Target="mailto:Support@IAdea.com" TargetMode="External"/><Relationship Id="rId4" Type="http://schemas.openxmlformats.org/officeDocument/2006/relationships/hyperlink" Target="mailto:Sales@IAdea.com" TargetMode="Externa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 xmlns:a16="http://schemas.microsoft.com/office/drawing/2014/main" id="{43716989-8B27-B141-8CD7-06F17EB605C1}"/>
              </a:ext>
            </a:extLst>
          </p:cNvPr>
          <p:cNvPicPr>
            <a:picLocks noChangeAspect="1"/>
          </p:cNvPicPr>
          <p:nvPr/>
        </p:nvPicPr>
        <p:blipFill>
          <a:blip r:embed="rId2"/>
          <a:stretch>
            <a:fillRect/>
          </a:stretch>
        </p:blipFill>
        <p:spPr>
          <a:xfrm>
            <a:off x="7384143" y="0"/>
            <a:ext cx="4807857" cy="6858000"/>
          </a:xfrm>
          <a:prstGeom prst="rect">
            <a:avLst/>
          </a:prstGeom>
        </p:spPr>
      </p:pic>
      <p:sp>
        <p:nvSpPr>
          <p:cNvPr id="2" name="Title 1">
            <a:extLst>
              <a:ext uri="{FF2B5EF4-FFF2-40B4-BE49-F238E27FC236}">
                <a16:creationId xmlns="" xmlns:a16="http://schemas.microsoft.com/office/drawing/2014/main" id="{97E313E9-413C-924C-B55F-633967420DDE}"/>
              </a:ext>
            </a:extLst>
          </p:cNvPr>
          <p:cNvSpPr>
            <a:spLocks noGrp="1"/>
          </p:cNvSpPr>
          <p:nvPr>
            <p:ph type="ctrTitle"/>
          </p:nvPr>
        </p:nvSpPr>
        <p:spPr>
          <a:xfrm>
            <a:off x="838200" y="1510747"/>
            <a:ext cx="10515600" cy="1999215"/>
          </a:xfrm>
        </p:spPr>
        <p:txBody>
          <a:bodyPr anchor="t">
            <a:normAutofit/>
          </a:bodyPr>
          <a:lstStyle>
            <a:lvl1pPr algn="l">
              <a:defRPr sz="5400"/>
            </a:lvl1pPr>
          </a:lstStyle>
          <a:p>
            <a:r>
              <a:rPr lang="en-GB"/>
              <a:t>Click to edit Master title style</a:t>
            </a:r>
            <a:endParaRPr lang="en-US" dirty="0"/>
          </a:p>
        </p:txBody>
      </p:sp>
      <p:sp>
        <p:nvSpPr>
          <p:cNvPr id="3" name="Subtitle 2">
            <a:extLst>
              <a:ext uri="{FF2B5EF4-FFF2-40B4-BE49-F238E27FC236}">
                <a16:creationId xmlns="" xmlns:a16="http://schemas.microsoft.com/office/drawing/2014/main" id="{04F31E7A-157C-9D46-AF33-D7076BECAEC2}"/>
              </a:ext>
            </a:extLst>
          </p:cNvPr>
          <p:cNvSpPr>
            <a:spLocks noGrp="1"/>
          </p:cNvSpPr>
          <p:nvPr>
            <p:ph type="subTitle" idx="1"/>
          </p:nvPr>
        </p:nvSpPr>
        <p:spPr>
          <a:xfrm>
            <a:off x="2446096" y="4109696"/>
            <a:ext cx="8907700" cy="529817"/>
          </a:xfrm>
        </p:spPr>
        <p:txBody>
          <a:bodyPr/>
          <a:lstStyle>
            <a:lvl1pPr marL="0" indent="0" algn="l">
              <a:buNone/>
              <a:defRPr sz="2400" b="1" i="0">
                <a:latin typeface="Nunito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a:extLst>
              <a:ext uri="{FF2B5EF4-FFF2-40B4-BE49-F238E27FC236}">
                <a16:creationId xmlns="" xmlns:a16="http://schemas.microsoft.com/office/drawing/2014/main" id="{F098D20F-79EC-5147-8549-1632AE3B6DA6}"/>
              </a:ext>
            </a:extLst>
          </p:cNvPr>
          <p:cNvSpPr>
            <a:spLocks noGrp="1"/>
          </p:cNvSpPr>
          <p:nvPr>
            <p:ph type="dt" sz="half" idx="10"/>
          </p:nvPr>
        </p:nvSpPr>
        <p:spPr/>
        <p:txBody>
          <a:bodyPr/>
          <a:lstStyle/>
          <a:p>
            <a:fld id="{11E0031B-C9B0-4249-930F-0A5D3A143BBF}" type="datetimeFigureOut">
              <a:rPr lang="en-US" smtClean="0"/>
              <a:t>5/4/2021</a:t>
            </a:fld>
            <a:endParaRPr lang="en-US" dirty="0"/>
          </a:p>
        </p:txBody>
      </p:sp>
      <p:sp>
        <p:nvSpPr>
          <p:cNvPr id="5" name="Footer Placeholder 4">
            <a:extLst>
              <a:ext uri="{FF2B5EF4-FFF2-40B4-BE49-F238E27FC236}">
                <a16:creationId xmlns="" xmlns:a16="http://schemas.microsoft.com/office/drawing/2014/main" id="{1DAD0D10-B851-F445-89E8-8762171BCC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8B0B63E-E2FF-364C-8CDD-A60C7611FB76}"/>
              </a:ext>
            </a:extLst>
          </p:cNvPr>
          <p:cNvSpPr>
            <a:spLocks noGrp="1"/>
          </p:cNvSpPr>
          <p:nvPr>
            <p:ph type="sldNum" sz="quarter" idx="12"/>
          </p:nvPr>
        </p:nvSpPr>
        <p:spPr/>
        <p:txBody>
          <a:bodyPr/>
          <a:lstStyle/>
          <a:p>
            <a:fld id="{D8BB0A0E-4187-1A45-9A95-607CCE7D5A34}" type="slidenum">
              <a:rPr lang="en-US" smtClean="0"/>
              <a:t>‹#›</a:t>
            </a:fld>
            <a:endParaRPr lang="en-US"/>
          </a:p>
        </p:txBody>
      </p:sp>
      <p:sp>
        <p:nvSpPr>
          <p:cNvPr id="10" name="Rectangle 9">
            <a:extLst>
              <a:ext uri="{FF2B5EF4-FFF2-40B4-BE49-F238E27FC236}">
                <a16:creationId xmlns="" xmlns:a16="http://schemas.microsoft.com/office/drawing/2014/main" id="{019013BF-4F38-0842-AB9C-B2110CBEDFA3}"/>
              </a:ext>
            </a:extLst>
          </p:cNvPr>
          <p:cNvSpPr/>
          <p:nvPr/>
        </p:nvSpPr>
        <p:spPr>
          <a:xfrm>
            <a:off x="838200" y="3928299"/>
            <a:ext cx="1080052" cy="1080053"/>
          </a:xfrm>
          <a:prstGeom prst="rect">
            <a:avLst/>
          </a:prstGeom>
          <a:blipFill>
            <a:blip r:embed="rId3"/>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 xmlns:a16="http://schemas.microsoft.com/office/drawing/2014/main" id="{4DD3860B-CDED-804C-83AA-64E117DE9A48}"/>
              </a:ext>
            </a:extLst>
          </p:cNvPr>
          <p:cNvCxnSpPr/>
          <p:nvPr/>
        </p:nvCxnSpPr>
        <p:spPr>
          <a:xfrm>
            <a:off x="2196336" y="3928325"/>
            <a:ext cx="0" cy="10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descr="A close up of a logo&#10;&#10;Description automatically generated">
            <a:extLst>
              <a:ext uri="{FF2B5EF4-FFF2-40B4-BE49-F238E27FC236}">
                <a16:creationId xmlns="" xmlns:a16="http://schemas.microsoft.com/office/drawing/2014/main" id="{70FE0E40-EA5C-5C4C-A845-1D16CBDDB01B}"/>
              </a:ext>
            </a:extLst>
          </p:cNvPr>
          <p:cNvPicPr>
            <a:picLocks noChangeAspect="1"/>
          </p:cNvPicPr>
          <p:nvPr/>
        </p:nvPicPr>
        <p:blipFill>
          <a:blip r:embed="rId4"/>
          <a:stretch>
            <a:fillRect/>
          </a:stretch>
        </p:blipFill>
        <p:spPr>
          <a:xfrm>
            <a:off x="838200" y="551013"/>
            <a:ext cx="1080000" cy="720000"/>
          </a:xfrm>
          <a:prstGeom prst="rect">
            <a:avLst/>
          </a:prstGeom>
        </p:spPr>
      </p:pic>
      <p:sp>
        <p:nvSpPr>
          <p:cNvPr id="15" name="Content Placeholder 2">
            <a:extLst>
              <a:ext uri="{FF2B5EF4-FFF2-40B4-BE49-F238E27FC236}">
                <a16:creationId xmlns="" xmlns:a16="http://schemas.microsoft.com/office/drawing/2014/main" id="{E8CC02BD-1DAD-5044-A360-F3C3CB8C7D4F}"/>
              </a:ext>
            </a:extLst>
          </p:cNvPr>
          <p:cNvSpPr>
            <a:spLocks noGrp="1"/>
          </p:cNvSpPr>
          <p:nvPr>
            <p:ph sz="half" idx="13"/>
          </p:nvPr>
        </p:nvSpPr>
        <p:spPr>
          <a:xfrm>
            <a:off x="838200" y="3928299"/>
            <a:ext cx="1079998" cy="1092410"/>
          </a:xfrm>
        </p:spPr>
        <p:txBody>
          <a:bodyPr>
            <a:normAutofit/>
          </a:bodyPr>
          <a:lstStyle>
            <a:lvl2pPr marL="457200" indent="0" algn="ctr">
              <a:buNone/>
              <a:defRPr sz="900"/>
            </a:lvl2pPr>
          </a:lstStyle>
          <a:p>
            <a:pPr lvl="0"/>
            <a:r>
              <a:rPr lang="en-GB" dirty="0"/>
              <a:t>Click to edit Master text styles</a:t>
            </a:r>
          </a:p>
        </p:txBody>
      </p:sp>
      <p:sp>
        <p:nvSpPr>
          <p:cNvPr id="18" name="Text Placeholder 17">
            <a:extLst>
              <a:ext uri="{FF2B5EF4-FFF2-40B4-BE49-F238E27FC236}">
                <a16:creationId xmlns="" xmlns:a16="http://schemas.microsoft.com/office/drawing/2014/main" id="{F30550B8-B368-5D4B-8EE0-37B717D9A03E}"/>
              </a:ext>
            </a:extLst>
          </p:cNvPr>
          <p:cNvSpPr>
            <a:spLocks noGrp="1"/>
          </p:cNvSpPr>
          <p:nvPr>
            <p:ph type="body" sz="quarter" idx="14"/>
          </p:nvPr>
        </p:nvSpPr>
        <p:spPr>
          <a:xfrm>
            <a:off x="2446338" y="4721225"/>
            <a:ext cx="8907462" cy="466725"/>
          </a:xfrm>
        </p:spPr>
        <p:txBody>
          <a:bodyPr>
            <a:noAutofit/>
          </a:bodyPr>
          <a:lstStyle>
            <a:lvl1pPr marL="0" indent="0">
              <a:buNone/>
              <a:defRPr sz="1600" b="1"/>
            </a:lvl1pPr>
            <a:lvl2pPr marL="457200" indent="0">
              <a:buNone/>
              <a:defRPr sz="1400"/>
            </a:lvl2pPr>
            <a:lvl3pPr>
              <a:defRPr sz="1400"/>
            </a:lvl3pPr>
            <a:lvl4pPr>
              <a:defRPr sz="1400"/>
            </a:lvl4pPr>
            <a:lvl5pPr>
              <a:defRPr sz="1400"/>
            </a:lvl5pPr>
          </a:lstStyle>
          <a:p>
            <a:pPr lvl="0"/>
            <a:r>
              <a:rPr lang="en-GB"/>
              <a:t>Click to edit Master text styles</a:t>
            </a:r>
          </a:p>
        </p:txBody>
      </p:sp>
    </p:spTree>
    <p:extLst>
      <p:ext uri="{BB962C8B-B14F-4D97-AF65-F5344CB8AC3E}">
        <p14:creationId xmlns:p14="http://schemas.microsoft.com/office/powerpoint/2010/main" val="3567763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sp>
        <p:nvSpPr>
          <p:cNvPr id="9" name="Content Placeholder 2">
            <a:extLst>
              <a:ext uri="{FF2B5EF4-FFF2-40B4-BE49-F238E27FC236}">
                <a16:creationId xmlns="" xmlns:a16="http://schemas.microsoft.com/office/drawing/2014/main" id="{E2FAD92F-CDF6-004C-BF96-13ADE1DC2E22}"/>
              </a:ext>
            </a:extLst>
          </p:cNvPr>
          <p:cNvSpPr>
            <a:spLocks noGrp="1"/>
          </p:cNvSpPr>
          <p:nvPr>
            <p:ph sz="half" idx="13"/>
          </p:nvPr>
        </p:nvSpPr>
        <p:spPr>
          <a:xfrm>
            <a:off x="6096000" y="0"/>
            <a:ext cx="6096000" cy="6858000"/>
          </a:xfrm>
        </p:spPr>
        <p:txBody>
          <a:bodyPr vert="horz" lIns="457200" tIns="457200" rIns="457200" bIns="457200" rtlCol="0">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7">
            <a:extLst>
              <a:ext uri="{FF2B5EF4-FFF2-40B4-BE49-F238E27FC236}">
                <a16:creationId xmlns="" xmlns:a16="http://schemas.microsoft.com/office/drawing/2014/main" id="{07C7BA5A-5460-3043-AC6C-AB1743214E32}"/>
              </a:ext>
            </a:extLst>
          </p:cNvPr>
          <p:cNvPicPr>
            <a:picLocks noChangeAspect="1"/>
          </p:cNvPicPr>
          <p:nvPr/>
        </p:nvPicPr>
        <p:blipFill>
          <a:blip r:embed="rId2"/>
          <a:srcRect/>
          <a:stretch/>
        </p:blipFill>
        <p:spPr>
          <a:xfrm>
            <a:off x="-1" y="0"/>
            <a:ext cx="6095999" cy="6858000"/>
          </a:xfrm>
          <a:prstGeom prst="rect">
            <a:avLst/>
          </a:prstGeom>
        </p:spPr>
      </p:pic>
      <p:sp>
        <p:nvSpPr>
          <p:cNvPr id="2" name="Title 1">
            <a:extLst>
              <a:ext uri="{FF2B5EF4-FFF2-40B4-BE49-F238E27FC236}">
                <a16:creationId xmlns="" xmlns:a16="http://schemas.microsoft.com/office/drawing/2014/main" id="{B854C08E-2BDC-F64A-9B17-DDD9F83E1F60}"/>
              </a:ext>
            </a:extLst>
          </p:cNvPr>
          <p:cNvSpPr>
            <a:spLocks noGrp="1"/>
          </p:cNvSpPr>
          <p:nvPr>
            <p:ph type="title"/>
          </p:nvPr>
        </p:nvSpPr>
        <p:spPr>
          <a:xfrm>
            <a:off x="831850" y="1709738"/>
            <a:ext cx="4624733" cy="884375"/>
          </a:xfrm>
        </p:spPr>
        <p:txBody>
          <a:bodyPr anchor="t">
            <a:normAutofit/>
          </a:bodyPr>
          <a:lstStyle>
            <a:lvl1pPr algn="ctr">
              <a:defRPr sz="2000"/>
            </a:lvl1pPr>
          </a:lstStyle>
          <a:p>
            <a:r>
              <a:rPr lang="en-GB"/>
              <a:t>Click to edit Master title style</a:t>
            </a:r>
            <a:endParaRPr lang="en-US" dirty="0"/>
          </a:p>
        </p:txBody>
      </p:sp>
      <p:sp>
        <p:nvSpPr>
          <p:cNvPr id="3" name="Text Placeholder 2">
            <a:extLst>
              <a:ext uri="{FF2B5EF4-FFF2-40B4-BE49-F238E27FC236}">
                <a16:creationId xmlns="" xmlns:a16="http://schemas.microsoft.com/office/drawing/2014/main" id="{2B030607-D524-FC4E-874A-73758D4C9AB3}"/>
              </a:ext>
            </a:extLst>
          </p:cNvPr>
          <p:cNvSpPr>
            <a:spLocks noGrp="1"/>
          </p:cNvSpPr>
          <p:nvPr>
            <p:ph type="body" idx="1"/>
          </p:nvPr>
        </p:nvSpPr>
        <p:spPr>
          <a:xfrm>
            <a:off x="831850" y="2678906"/>
            <a:ext cx="4624733" cy="1500187"/>
          </a:xfrm>
        </p:spPr>
        <p:txBody>
          <a:bodyPr>
            <a:normAutofit/>
          </a:bodyPr>
          <a:lstStyle>
            <a:lvl1pPr marL="0" indent="0" algn="ctr">
              <a:buNone/>
              <a:defRPr sz="1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 xmlns:a16="http://schemas.microsoft.com/office/drawing/2014/main" id="{C6E7FE26-2C14-8741-A0C3-A805F7EDDAA0}"/>
              </a:ext>
            </a:extLst>
          </p:cNvPr>
          <p:cNvSpPr>
            <a:spLocks noGrp="1"/>
          </p:cNvSpPr>
          <p:nvPr>
            <p:ph type="dt" sz="half" idx="10"/>
          </p:nvPr>
        </p:nvSpPr>
        <p:spPr/>
        <p:txBody>
          <a:bodyPr/>
          <a:lstStyle/>
          <a:p>
            <a:fld id="{11E0031B-C9B0-4249-930F-0A5D3A143BBF}" type="datetimeFigureOut">
              <a:rPr lang="en-US" smtClean="0"/>
              <a:t>5/4/2021</a:t>
            </a:fld>
            <a:endParaRPr lang="en-US"/>
          </a:p>
        </p:txBody>
      </p:sp>
      <p:sp>
        <p:nvSpPr>
          <p:cNvPr id="5" name="Footer Placeholder 4">
            <a:extLst>
              <a:ext uri="{FF2B5EF4-FFF2-40B4-BE49-F238E27FC236}">
                <a16:creationId xmlns="" xmlns:a16="http://schemas.microsoft.com/office/drawing/2014/main" id="{F4D2B23A-AC3E-F446-8B8C-AE04B4F70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960A4A8-3314-0748-B615-0C438E10A852}"/>
              </a:ext>
            </a:extLst>
          </p:cNvPr>
          <p:cNvSpPr>
            <a:spLocks noGrp="1"/>
          </p:cNvSpPr>
          <p:nvPr>
            <p:ph type="sldNum" sz="quarter" idx="12"/>
          </p:nvPr>
        </p:nvSpPr>
        <p:spPr/>
        <p:txBody>
          <a:bodyPr/>
          <a:lstStyle/>
          <a:p>
            <a:fld id="{D8BB0A0E-4187-1A45-9A95-607CCE7D5A34}" type="slidenum">
              <a:rPr lang="en-US" smtClean="0"/>
              <a:t>‹#›</a:t>
            </a:fld>
            <a:endParaRPr lang="en-US"/>
          </a:p>
        </p:txBody>
      </p:sp>
    </p:spTree>
    <p:extLst>
      <p:ext uri="{BB962C8B-B14F-4D97-AF65-F5344CB8AC3E}">
        <p14:creationId xmlns:p14="http://schemas.microsoft.com/office/powerpoint/2010/main" val="1683706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7F176B97-FF17-9B47-B0CB-7E298DC17EC8}"/>
              </a:ext>
            </a:extLst>
          </p:cNvPr>
          <p:cNvSpPr/>
          <p:nvPr/>
        </p:nvSpPr>
        <p:spPr>
          <a:xfrm>
            <a:off x="0" y="0"/>
            <a:ext cx="60959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 xmlns:a16="http://schemas.microsoft.com/office/drawing/2014/main" id="{E2FAD92F-CDF6-004C-BF96-13ADE1DC2E22}"/>
              </a:ext>
            </a:extLst>
          </p:cNvPr>
          <p:cNvSpPr>
            <a:spLocks noGrp="1"/>
          </p:cNvSpPr>
          <p:nvPr>
            <p:ph sz="half" idx="13"/>
          </p:nvPr>
        </p:nvSpPr>
        <p:spPr>
          <a:xfrm>
            <a:off x="6096000" y="0"/>
            <a:ext cx="6096000" cy="6858000"/>
          </a:xfrm>
        </p:spPr>
        <p:txBody>
          <a:bodyPr vert="horz" lIns="457200" tIns="457200" rIns="457200" bIns="457200" rtlCol="0">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7">
            <a:extLst>
              <a:ext uri="{FF2B5EF4-FFF2-40B4-BE49-F238E27FC236}">
                <a16:creationId xmlns="" xmlns:a16="http://schemas.microsoft.com/office/drawing/2014/main" id="{07C7BA5A-5460-3043-AC6C-AB1743214E32}"/>
              </a:ext>
            </a:extLst>
          </p:cNvPr>
          <p:cNvPicPr>
            <a:picLocks noChangeAspect="1"/>
          </p:cNvPicPr>
          <p:nvPr/>
        </p:nvPicPr>
        <p:blipFill>
          <a:blip r:embed="rId2"/>
          <a:srcRect/>
          <a:stretch/>
        </p:blipFill>
        <p:spPr>
          <a:xfrm>
            <a:off x="-1" y="0"/>
            <a:ext cx="6095999" cy="6858000"/>
          </a:xfrm>
          <a:prstGeom prst="rect">
            <a:avLst/>
          </a:prstGeom>
        </p:spPr>
      </p:pic>
      <p:sp>
        <p:nvSpPr>
          <p:cNvPr id="2" name="Title 1">
            <a:extLst>
              <a:ext uri="{FF2B5EF4-FFF2-40B4-BE49-F238E27FC236}">
                <a16:creationId xmlns="" xmlns:a16="http://schemas.microsoft.com/office/drawing/2014/main" id="{B854C08E-2BDC-F64A-9B17-DDD9F83E1F60}"/>
              </a:ext>
            </a:extLst>
          </p:cNvPr>
          <p:cNvSpPr>
            <a:spLocks noGrp="1"/>
          </p:cNvSpPr>
          <p:nvPr>
            <p:ph type="title"/>
          </p:nvPr>
        </p:nvSpPr>
        <p:spPr>
          <a:xfrm>
            <a:off x="831850" y="1709738"/>
            <a:ext cx="4624733" cy="884375"/>
          </a:xfrm>
        </p:spPr>
        <p:txBody>
          <a:bodyPr anchor="t">
            <a:normAutofit/>
          </a:bodyPr>
          <a:lstStyle>
            <a:lvl1pPr algn="ctr">
              <a:defRPr sz="2000">
                <a:solidFill>
                  <a:srgbClr val="00CC8B"/>
                </a:solidFill>
              </a:defRPr>
            </a:lvl1pPr>
          </a:lstStyle>
          <a:p>
            <a:r>
              <a:rPr lang="en-GB"/>
              <a:t>Click to edit Master title style</a:t>
            </a:r>
            <a:endParaRPr lang="en-US" dirty="0"/>
          </a:p>
        </p:txBody>
      </p:sp>
      <p:sp>
        <p:nvSpPr>
          <p:cNvPr id="3" name="Text Placeholder 2">
            <a:extLst>
              <a:ext uri="{FF2B5EF4-FFF2-40B4-BE49-F238E27FC236}">
                <a16:creationId xmlns="" xmlns:a16="http://schemas.microsoft.com/office/drawing/2014/main" id="{2B030607-D524-FC4E-874A-73758D4C9AB3}"/>
              </a:ext>
            </a:extLst>
          </p:cNvPr>
          <p:cNvSpPr>
            <a:spLocks noGrp="1"/>
          </p:cNvSpPr>
          <p:nvPr>
            <p:ph type="body" idx="1"/>
          </p:nvPr>
        </p:nvSpPr>
        <p:spPr>
          <a:xfrm>
            <a:off x="831850" y="2678906"/>
            <a:ext cx="4624733" cy="1500187"/>
          </a:xfrm>
        </p:spPr>
        <p:txBody>
          <a:bodyPr>
            <a:normAutofit/>
          </a:bodyPr>
          <a:lstStyle>
            <a:lvl1pPr marL="0" indent="0" algn="ctr">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 xmlns:a16="http://schemas.microsoft.com/office/drawing/2014/main" id="{C6E7FE26-2C14-8741-A0C3-A805F7EDDAA0}"/>
              </a:ext>
            </a:extLst>
          </p:cNvPr>
          <p:cNvSpPr>
            <a:spLocks noGrp="1"/>
          </p:cNvSpPr>
          <p:nvPr>
            <p:ph type="dt" sz="half" idx="10"/>
          </p:nvPr>
        </p:nvSpPr>
        <p:spPr/>
        <p:txBody>
          <a:bodyPr/>
          <a:lstStyle>
            <a:lvl1pPr>
              <a:defRPr>
                <a:solidFill>
                  <a:schemeClr val="bg1"/>
                </a:solidFill>
              </a:defRPr>
            </a:lvl1pPr>
          </a:lstStyle>
          <a:p>
            <a:fld id="{11E0031B-C9B0-4249-930F-0A5D3A143BBF}" type="datetimeFigureOut">
              <a:rPr lang="en-US" smtClean="0"/>
              <a:pPr/>
              <a:t>5/4/2021</a:t>
            </a:fld>
            <a:endParaRPr lang="en-US"/>
          </a:p>
        </p:txBody>
      </p:sp>
      <p:sp>
        <p:nvSpPr>
          <p:cNvPr id="5" name="Footer Placeholder 4">
            <a:extLst>
              <a:ext uri="{FF2B5EF4-FFF2-40B4-BE49-F238E27FC236}">
                <a16:creationId xmlns="" xmlns:a16="http://schemas.microsoft.com/office/drawing/2014/main" id="{F4D2B23A-AC3E-F446-8B8C-AE04B4F704AA}"/>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 xmlns:a16="http://schemas.microsoft.com/office/drawing/2014/main" id="{2960A4A8-3314-0748-B615-0C438E10A852}"/>
              </a:ext>
            </a:extLst>
          </p:cNvPr>
          <p:cNvSpPr>
            <a:spLocks noGrp="1"/>
          </p:cNvSpPr>
          <p:nvPr>
            <p:ph type="sldNum" sz="quarter" idx="12"/>
          </p:nvPr>
        </p:nvSpPr>
        <p:spPr/>
        <p:txBody>
          <a:bodyPr/>
          <a:lstStyle/>
          <a:p>
            <a:fld id="{D8BB0A0E-4187-1A45-9A95-607CCE7D5A34}" type="slidenum">
              <a:rPr lang="en-US" smtClean="0"/>
              <a:t>‹#›</a:t>
            </a:fld>
            <a:endParaRPr lang="en-US"/>
          </a:p>
        </p:txBody>
      </p:sp>
    </p:spTree>
    <p:extLst>
      <p:ext uri="{BB962C8B-B14F-4D97-AF65-F5344CB8AC3E}">
        <p14:creationId xmlns:p14="http://schemas.microsoft.com/office/powerpoint/2010/main" val="1693180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_Section Header">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7F176B97-FF17-9B47-B0CB-7E298DC17EC8}"/>
              </a:ext>
            </a:extLst>
          </p:cNvPr>
          <p:cNvSpPr/>
          <p:nvPr/>
        </p:nvSpPr>
        <p:spPr>
          <a:xfrm>
            <a:off x="0" y="0"/>
            <a:ext cx="60959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 xmlns:a16="http://schemas.microsoft.com/office/drawing/2014/main" id="{E2FAD92F-CDF6-004C-BF96-13ADE1DC2E22}"/>
              </a:ext>
            </a:extLst>
          </p:cNvPr>
          <p:cNvSpPr>
            <a:spLocks noGrp="1"/>
          </p:cNvSpPr>
          <p:nvPr>
            <p:ph sz="half" idx="13"/>
          </p:nvPr>
        </p:nvSpPr>
        <p:spPr>
          <a:xfrm>
            <a:off x="6096000" y="0"/>
            <a:ext cx="6096000" cy="6858000"/>
          </a:xfrm>
        </p:spPr>
        <p:txBody>
          <a:bodyPr vert="horz" lIns="457200" tIns="457200" rIns="457200" bIns="45720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7">
            <a:extLst>
              <a:ext uri="{FF2B5EF4-FFF2-40B4-BE49-F238E27FC236}">
                <a16:creationId xmlns="" xmlns:a16="http://schemas.microsoft.com/office/drawing/2014/main" id="{07C7BA5A-5460-3043-AC6C-AB1743214E32}"/>
              </a:ext>
            </a:extLst>
          </p:cNvPr>
          <p:cNvPicPr>
            <a:picLocks noChangeAspect="1"/>
          </p:cNvPicPr>
          <p:nvPr/>
        </p:nvPicPr>
        <p:blipFill>
          <a:blip r:embed="rId2"/>
          <a:srcRect/>
          <a:stretch/>
        </p:blipFill>
        <p:spPr>
          <a:xfrm>
            <a:off x="-1" y="0"/>
            <a:ext cx="6095999" cy="6858000"/>
          </a:xfrm>
          <a:prstGeom prst="rect">
            <a:avLst/>
          </a:prstGeom>
          <a:solidFill>
            <a:srgbClr val="009668"/>
          </a:solidFill>
        </p:spPr>
      </p:pic>
      <p:sp>
        <p:nvSpPr>
          <p:cNvPr id="2" name="Title 1">
            <a:extLst>
              <a:ext uri="{FF2B5EF4-FFF2-40B4-BE49-F238E27FC236}">
                <a16:creationId xmlns="" xmlns:a16="http://schemas.microsoft.com/office/drawing/2014/main" id="{B854C08E-2BDC-F64A-9B17-DDD9F83E1F60}"/>
              </a:ext>
            </a:extLst>
          </p:cNvPr>
          <p:cNvSpPr>
            <a:spLocks noGrp="1"/>
          </p:cNvSpPr>
          <p:nvPr>
            <p:ph type="title"/>
          </p:nvPr>
        </p:nvSpPr>
        <p:spPr>
          <a:xfrm>
            <a:off x="831850" y="1709738"/>
            <a:ext cx="4624733" cy="884375"/>
          </a:xfrm>
        </p:spPr>
        <p:txBody>
          <a:bodyPr anchor="t">
            <a:normAutofit/>
          </a:bodyPr>
          <a:lstStyle>
            <a:lvl1pPr>
              <a:defRPr sz="2000">
                <a:solidFill>
                  <a:schemeClr val="bg1"/>
                </a:solidFill>
              </a:defRPr>
            </a:lvl1pPr>
          </a:lstStyle>
          <a:p>
            <a:r>
              <a:rPr lang="en-GB"/>
              <a:t>Click to edit Master title style</a:t>
            </a:r>
            <a:endParaRPr lang="en-US" dirty="0"/>
          </a:p>
        </p:txBody>
      </p:sp>
      <p:sp>
        <p:nvSpPr>
          <p:cNvPr id="3" name="Text Placeholder 2">
            <a:extLst>
              <a:ext uri="{FF2B5EF4-FFF2-40B4-BE49-F238E27FC236}">
                <a16:creationId xmlns="" xmlns:a16="http://schemas.microsoft.com/office/drawing/2014/main" id="{2B030607-D524-FC4E-874A-73758D4C9AB3}"/>
              </a:ext>
            </a:extLst>
          </p:cNvPr>
          <p:cNvSpPr>
            <a:spLocks noGrp="1"/>
          </p:cNvSpPr>
          <p:nvPr>
            <p:ph type="body" idx="1"/>
          </p:nvPr>
        </p:nvSpPr>
        <p:spPr>
          <a:xfrm>
            <a:off x="831850" y="2678906"/>
            <a:ext cx="4624733" cy="1500187"/>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 xmlns:a16="http://schemas.microsoft.com/office/drawing/2014/main" id="{C6E7FE26-2C14-8741-A0C3-A805F7EDDAA0}"/>
              </a:ext>
            </a:extLst>
          </p:cNvPr>
          <p:cNvSpPr>
            <a:spLocks noGrp="1"/>
          </p:cNvSpPr>
          <p:nvPr>
            <p:ph type="dt" sz="half" idx="10"/>
          </p:nvPr>
        </p:nvSpPr>
        <p:spPr/>
        <p:txBody>
          <a:bodyPr/>
          <a:lstStyle>
            <a:lvl1pPr>
              <a:defRPr>
                <a:solidFill>
                  <a:schemeClr val="bg1"/>
                </a:solidFill>
              </a:defRPr>
            </a:lvl1pPr>
          </a:lstStyle>
          <a:p>
            <a:fld id="{11E0031B-C9B0-4249-930F-0A5D3A143BBF}" type="datetimeFigureOut">
              <a:rPr lang="en-US" smtClean="0"/>
              <a:pPr/>
              <a:t>5/4/2021</a:t>
            </a:fld>
            <a:endParaRPr lang="en-US"/>
          </a:p>
        </p:txBody>
      </p:sp>
      <p:sp>
        <p:nvSpPr>
          <p:cNvPr id="5" name="Footer Placeholder 4">
            <a:extLst>
              <a:ext uri="{FF2B5EF4-FFF2-40B4-BE49-F238E27FC236}">
                <a16:creationId xmlns="" xmlns:a16="http://schemas.microsoft.com/office/drawing/2014/main" id="{F4D2B23A-AC3E-F446-8B8C-AE04B4F704AA}"/>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 xmlns:a16="http://schemas.microsoft.com/office/drawing/2014/main" id="{2960A4A8-3314-0748-B615-0C438E10A852}"/>
              </a:ext>
            </a:extLst>
          </p:cNvPr>
          <p:cNvSpPr>
            <a:spLocks noGrp="1"/>
          </p:cNvSpPr>
          <p:nvPr>
            <p:ph type="sldNum" sz="quarter" idx="12"/>
          </p:nvPr>
        </p:nvSpPr>
        <p:spPr/>
        <p:txBody>
          <a:bodyPr/>
          <a:lstStyle/>
          <a:p>
            <a:fld id="{D8BB0A0E-4187-1A45-9A95-607CCE7D5A34}" type="slidenum">
              <a:rPr lang="en-US" smtClean="0"/>
              <a:t>‹#›</a:t>
            </a:fld>
            <a:endParaRPr lang="en-US"/>
          </a:p>
        </p:txBody>
      </p:sp>
    </p:spTree>
    <p:extLst>
      <p:ext uri="{BB962C8B-B14F-4D97-AF65-F5344CB8AC3E}">
        <p14:creationId xmlns:p14="http://schemas.microsoft.com/office/powerpoint/2010/main" val="3800676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139675-9891-A34A-91F7-BC7C73B6976C}"/>
              </a:ext>
            </a:extLst>
          </p:cNvPr>
          <p:cNvSpPr>
            <a:spLocks noGrp="1"/>
          </p:cNvSpPr>
          <p:nvPr>
            <p:ph type="title"/>
          </p:nvPr>
        </p:nvSpPr>
        <p:spPr>
          <a:xfrm>
            <a:off x="838200" y="1296020"/>
            <a:ext cx="10515600" cy="1325563"/>
          </a:xfrm>
        </p:spPr>
        <p:txBody>
          <a:bodyPr/>
          <a:lstStyle>
            <a:lvl1pPr algn="ctr">
              <a:defRPr/>
            </a:lvl1pPr>
          </a:lstStyle>
          <a:p>
            <a:r>
              <a:rPr lang="en-GB"/>
              <a:t>Click to edit Master title style</a:t>
            </a:r>
            <a:endParaRPr lang="en-US"/>
          </a:p>
        </p:txBody>
      </p:sp>
      <p:sp>
        <p:nvSpPr>
          <p:cNvPr id="3" name="Date Placeholder 2">
            <a:extLst>
              <a:ext uri="{FF2B5EF4-FFF2-40B4-BE49-F238E27FC236}">
                <a16:creationId xmlns="" xmlns:a16="http://schemas.microsoft.com/office/drawing/2014/main" id="{03C9454C-65F1-F549-ABD6-7429C5493D08}"/>
              </a:ext>
            </a:extLst>
          </p:cNvPr>
          <p:cNvSpPr>
            <a:spLocks noGrp="1"/>
          </p:cNvSpPr>
          <p:nvPr>
            <p:ph type="dt" sz="half" idx="10"/>
          </p:nvPr>
        </p:nvSpPr>
        <p:spPr/>
        <p:txBody>
          <a:bodyPr/>
          <a:lstStyle/>
          <a:p>
            <a:fld id="{11E0031B-C9B0-4249-930F-0A5D3A143BBF}" type="datetimeFigureOut">
              <a:rPr lang="en-US" smtClean="0"/>
              <a:t>5/4/2021</a:t>
            </a:fld>
            <a:endParaRPr lang="en-US"/>
          </a:p>
        </p:txBody>
      </p:sp>
      <p:sp>
        <p:nvSpPr>
          <p:cNvPr id="4" name="Footer Placeholder 3">
            <a:extLst>
              <a:ext uri="{FF2B5EF4-FFF2-40B4-BE49-F238E27FC236}">
                <a16:creationId xmlns="" xmlns:a16="http://schemas.microsoft.com/office/drawing/2014/main" id="{D31E5CF2-22E5-9947-B51E-FD131AFCF1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756CD05C-4F6D-0048-A8B5-5BD6F91F9E03}"/>
              </a:ext>
            </a:extLst>
          </p:cNvPr>
          <p:cNvSpPr>
            <a:spLocks noGrp="1"/>
          </p:cNvSpPr>
          <p:nvPr>
            <p:ph type="sldNum" sz="quarter" idx="12"/>
          </p:nvPr>
        </p:nvSpPr>
        <p:spPr/>
        <p:txBody>
          <a:bodyPr/>
          <a:lstStyle/>
          <a:p>
            <a:fld id="{D8BB0A0E-4187-1A45-9A95-607CCE7D5A34}" type="slidenum">
              <a:rPr lang="en-US" smtClean="0"/>
              <a:t>‹#›</a:t>
            </a:fld>
            <a:endParaRPr lang="en-US"/>
          </a:p>
        </p:txBody>
      </p:sp>
      <p:pic>
        <p:nvPicPr>
          <p:cNvPr id="6" name="Picture 5" descr="A picture containing drawing&#10;&#10;Description automatically generated">
            <a:extLst>
              <a:ext uri="{FF2B5EF4-FFF2-40B4-BE49-F238E27FC236}">
                <a16:creationId xmlns="" xmlns:a16="http://schemas.microsoft.com/office/drawing/2014/main" id="{3DF02C6A-5D66-694F-B159-2FE537313D0C}"/>
              </a:ext>
            </a:extLst>
          </p:cNvPr>
          <p:cNvPicPr>
            <a:picLocks noChangeAspect="1"/>
          </p:cNvPicPr>
          <p:nvPr/>
        </p:nvPicPr>
        <p:blipFill>
          <a:blip r:embed="rId2"/>
          <a:stretch>
            <a:fillRect/>
          </a:stretch>
        </p:blipFill>
        <p:spPr>
          <a:xfrm>
            <a:off x="7384143" y="0"/>
            <a:ext cx="4807857" cy="6858000"/>
          </a:xfrm>
          <a:prstGeom prst="rect">
            <a:avLst/>
          </a:prstGeom>
        </p:spPr>
      </p:pic>
      <p:sp>
        <p:nvSpPr>
          <p:cNvPr id="8" name="Text Placeholder 2">
            <a:extLst>
              <a:ext uri="{FF2B5EF4-FFF2-40B4-BE49-F238E27FC236}">
                <a16:creationId xmlns="" xmlns:a16="http://schemas.microsoft.com/office/drawing/2014/main" id="{A27A2CF8-7886-6143-BEFA-7A41FB991EAB}"/>
              </a:ext>
            </a:extLst>
          </p:cNvPr>
          <p:cNvSpPr>
            <a:spLocks noGrp="1"/>
          </p:cNvSpPr>
          <p:nvPr>
            <p:ph type="body" idx="1"/>
          </p:nvPr>
        </p:nvSpPr>
        <p:spPr>
          <a:xfrm>
            <a:off x="3149048" y="2678906"/>
            <a:ext cx="5893904" cy="1500187"/>
          </a:xfrm>
        </p:spPr>
        <p:txBody>
          <a:bodyPr>
            <a:normAutofit/>
          </a:bodyPr>
          <a:lstStyle>
            <a:lvl1pPr marL="0" indent="0" algn="ct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374404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74FF743C-73F9-3849-A497-2BCB7F9C8E5D}"/>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53139675-9891-A34A-91F7-BC7C73B6976C}"/>
              </a:ext>
            </a:extLst>
          </p:cNvPr>
          <p:cNvSpPr>
            <a:spLocks noGrp="1"/>
          </p:cNvSpPr>
          <p:nvPr>
            <p:ph type="title"/>
          </p:nvPr>
        </p:nvSpPr>
        <p:spPr>
          <a:xfrm>
            <a:off x="838200" y="1296020"/>
            <a:ext cx="10515600" cy="1325563"/>
          </a:xfrm>
        </p:spPr>
        <p:txBody>
          <a:bodyPr/>
          <a:lstStyle>
            <a:lvl1pPr algn="ctr">
              <a:defRPr>
                <a:solidFill>
                  <a:srgbClr val="00CC8B"/>
                </a:solidFill>
              </a:defRPr>
            </a:lvl1pPr>
          </a:lstStyle>
          <a:p>
            <a:r>
              <a:rPr lang="en-GB"/>
              <a:t>Click to edit Master title style</a:t>
            </a:r>
            <a:endParaRPr lang="en-US" dirty="0"/>
          </a:p>
        </p:txBody>
      </p:sp>
      <p:sp>
        <p:nvSpPr>
          <p:cNvPr id="3" name="Date Placeholder 2">
            <a:extLst>
              <a:ext uri="{FF2B5EF4-FFF2-40B4-BE49-F238E27FC236}">
                <a16:creationId xmlns="" xmlns:a16="http://schemas.microsoft.com/office/drawing/2014/main" id="{03C9454C-65F1-F549-ABD6-7429C5493D08}"/>
              </a:ext>
            </a:extLst>
          </p:cNvPr>
          <p:cNvSpPr>
            <a:spLocks noGrp="1"/>
          </p:cNvSpPr>
          <p:nvPr>
            <p:ph type="dt" sz="half" idx="10"/>
          </p:nvPr>
        </p:nvSpPr>
        <p:spPr/>
        <p:txBody>
          <a:bodyPr/>
          <a:lstStyle/>
          <a:p>
            <a:fld id="{11E0031B-C9B0-4249-930F-0A5D3A143BBF}" type="datetimeFigureOut">
              <a:rPr lang="en-US" smtClean="0"/>
              <a:t>5/4/2021</a:t>
            </a:fld>
            <a:endParaRPr lang="en-US"/>
          </a:p>
        </p:txBody>
      </p:sp>
      <p:sp>
        <p:nvSpPr>
          <p:cNvPr id="4" name="Footer Placeholder 3">
            <a:extLst>
              <a:ext uri="{FF2B5EF4-FFF2-40B4-BE49-F238E27FC236}">
                <a16:creationId xmlns="" xmlns:a16="http://schemas.microsoft.com/office/drawing/2014/main" id="{D31E5CF2-22E5-9947-B51E-FD131AFCF1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756CD05C-4F6D-0048-A8B5-5BD6F91F9E03}"/>
              </a:ext>
            </a:extLst>
          </p:cNvPr>
          <p:cNvSpPr>
            <a:spLocks noGrp="1"/>
          </p:cNvSpPr>
          <p:nvPr>
            <p:ph type="sldNum" sz="quarter" idx="12"/>
          </p:nvPr>
        </p:nvSpPr>
        <p:spPr/>
        <p:txBody>
          <a:bodyPr/>
          <a:lstStyle/>
          <a:p>
            <a:fld id="{D8BB0A0E-4187-1A45-9A95-607CCE7D5A34}" type="slidenum">
              <a:rPr lang="en-US" smtClean="0"/>
              <a:t>‹#›</a:t>
            </a:fld>
            <a:endParaRPr lang="en-US"/>
          </a:p>
        </p:txBody>
      </p:sp>
      <p:pic>
        <p:nvPicPr>
          <p:cNvPr id="6" name="Picture 5" descr="A picture containing drawing&#10;&#10;Description automatically generated">
            <a:extLst>
              <a:ext uri="{FF2B5EF4-FFF2-40B4-BE49-F238E27FC236}">
                <a16:creationId xmlns="" xmlns:a16="http://schemas.microsoft.com/office/drawing/2014/main" id="{3DF02C6A-5D66-694F-B159-2FE537313D0C}"/>
              </a:ext>
            </a:extLst>
          </p:cNvPr>
          <p:cNvPicPr>
            <a:picLocks noChangeAspect="1"/>
          </p:cNvPicPr>
          <p:nvPr/>
        </p:nvPicPr>
        <p:blipFill>
          <a:blip r:embed="rId2"/>
          <a:stretch>
            <a:fillRect/>
          </a:stretch>
        </p:blipFill>
        <p:spPr>
          <a:xfrm>
            <a:off x="7384143" y="0"/>
            <a:ext cx="4807857" cy="6858000"/>
          </a:xfrm>
          <a:prstGeom prst="rect">
            <a:avLst/>
          </a:prstGeom>
        </p:spPr>
      </p:pic>
      <p:sp>
        <p:nvSpPr>
          <p:cNvPr id="8" name="Text Placeholder 2">
            <a:extLst>
              <a:ext uri="{FF2B5EF4-FFF2-40B4-BE49-F238E27FC236}">
                <a16:creationId xmlns="" xmlns:a16="http://schemas.microsoft.com/office/drawing/2014/main" id="{A27A2CF8-7886-6143-BEFA-7A41FB991EAB}"/>
              </a:ext>
            </a:extLst>
          </p:cNvPr>
          <p:cNvSpPr>
            <a:spLocks noGrp="1"/>
          </p:cNvSpPr>
          <p:nvPr>
            <p:ph type="body" idx="1"/>
          </p:nvPr>
        </p:nvSpPr>
        <p:spPr>
          <a:xfrm>
            <a:off x="3149048" y="2678906"/>
            <a:ext cx="5893904" cy="1500187"/>
          </a:xfrm>
        </p:spPr>
        <p:txBody>
          <a:bodyPr>
            <a:normAutofit/>
          </a:bodyPr>
          <a:lstStyle>
            <a:lvl1pPr marL="0" indent="0" algn="ctr">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967845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90EC250C-C040-BF4A-8308-BDB6D08E7DAB}"/>
              </a:ext>
            </a:extLst>
          </p:cNvPr>
          <p:cNvSpPr/>
          <p:nvPr/>
        </p:nvSpPr>
        <p:spPr>
          <a:xfrm>
            <a:off x="0" y="0"/>
            <a:ext cx="12192000" cy="6858000"/>
          </a:xfrm>
          <a:prstGeom prst="rect">
            <a:avLst/>
          </a:prstGeom>
          <a:solidFill>
            <a:srgbClr val="009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53139675-9891-A34A-91F7-BC7C73B6976C}"/>
              </a:ext>
            </a:extLst>
          </p:cNvPr>
          <p:cNvSpPr>
            <a:spLocks noGrp="1"/>
          </p:cNvSpPr>
          <p:nvPr>
            <p:ph type="title"/>
          </p:nvPr>
        </p:nvSpPr>
        <p:spPr>
          <a:xfrm>
            <a:off x="838200" y="1296020"/>
            <a:ext cx="10515600" cy="1325563"/>
          </a:xfrm>
        </p:spPr>
        <p:txBody>
          <a:bodyPr/>
          <a:lstStyle>
            <a:lvl1pPr algn="ctr">
              <a:defRPr>
                <a:solidFill>
                  <a:schemeClr val="bg1"/>
                </a:solidFill>
              </a:defRPr>
            </a:lvl1pPr>
          </a:lstStyle>
          <a:p>
            <a:r>
              <a:rPr lang="en-GB"/>
              <a:t>Click to edit Master title style</a:t>
            </a:r>
            <a:endParaRPr lang="en-US" dirty="0"/>
          </a:p>
        </p:txBody>
      </p:sp>
      <p:sp>
        <p:nvSpPr>
          <p:cNvPr id="3" name="Date Placeholder 2">
            <a:extLst>
              <a:ext uri="{FF2B5EF4-FFF2-40B4-BE49-F238E27FC236}">
                <a16:creationId xmlns="" xmlns:a16="http://schemas.microsoft.com/office/drawing/2014/main" id="{03C9454C-65F1-F549-ABD6-7429C5493D08}"/>
              </a:ext>
            </a:extLst>
          </p:cNvPr>
          <p:cNvSpPr>
            <a:spLocks noGrp="1"/>
          </p:cNvSpPr>
          <p:nvPr>
            <p:ph type="dt" sz="half" idx="10"/>
          </p:nvPr>
        </p:nvSpPr>
        <p:spPr/>
        <p:txBody>
          <a:bodyPr/>
          <a:lstStyle/>
          <a:p>
            <a:fld id="{11E0031B-C9B0-4249-930F-0A5D3A143BBF}" type="datetimeFigureOut">
              <a:rPr lang="en-US" smtClean="0"/>
              <a:t>5/4/2021</a:t>
            </a:fld>
            <a:endParaRPr lang="en-US"/>
          </a:p>
        </p:txBody>
      </p:sp>
      <p:sp>
        <p:nvSpPr>
          <p:cNvPr id="4" name="Footer Placeholder 3">
            <a:extLst>
              <a:ext uri="{FF2B5EF4-FFF2-40B4-BE49-F238E27FC236}">
                <a16:creationId xmlns="" xmlns:a16="http://schemas.microsoft.com/office/drawing/2014/main" id="{D31E5CF2-22E5-9947-B51E-FD131AFCF1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756CD05C-4F6D-0048-A8B5-5BD6F91F9E03}"/>
              </a:ext>
            </a:extLst>
          </p:cNvPr>
          <p:cNvSpPr>
            <a:spLocks noGrp="1"/>
          </p:cNvSpPr>
          <p:nvPr>
            <p:ph type="sldNum" sz="quarter" idx="12"/>
          </p:nvPr>
        </p:nvSpPr>
        <p:spPr/>
        <p:txBody>
          <a:bodyPr/>
          <a:lstStyle/>
          <a:p>
            <a:fld id="{D8BB0A0E-4187-1A45-9A95-607CCE7D5A34}" type="slidenum">
              <a:rPr lang="en-US" smtClean="0"/>
              <a:t>‹#›</a:t>
            </a:fld>
            <a:endParaRPr lang="en-US"/>
          </a:p>
        </p:txBody>
      </p:sp>
      <p:pic>
        <p:nvPicPr>
          <p:cNvPr id="6" name="Picture 5">
            <a:extLst>
              <a:ext uri="{FF2B5EF4-FFF2-40B4-BE49-F238E27FC236}">
                <a16:creationId xmlns="" xmlns:a16="http://schemas.microsoft.com/office/drawing/2014/main" id="{3DF02C6A-5D66-694F-B159-2FE537313D0C}"/>
              </a:ext>
            </a:extLst>
          </p:cNvPr>
          <p:cNvPicPr>
            <a:picLocks noChangeAspect="1"/>
          </p:cNvPicPr>
          <p:nvPr/>
        </p:nvPicPr>
        <p:blipFill>
          <a:blip r:embed="rId2"/>
          <a:srcRect/>
          <a:stretch/>
        </p:blipFill>
        <p:spPr>
          <a:xfrm>
            <a:off x="7387771" y="0"/>
            <a:ext cx="4800600" cy="6858000"/>
          </a:xfrm>
          <a:prstGeom prst="rect">
            <a:avLst/>
          </a:prstGeom>
        </p:spPr>
      </p:pic>
      <p:sp>
        <p:nvSpPr>
          <p:cNvPr id="8" name="Text Placeholder 2">
            <a:extLst>
              <a:ext uri="{FF2B5EF4-FFF2-40B4-BE49-F238E27FC236}">
                <a16:creationId xmlns="" xmlns:a16="http://schemas.microsoft.com/office/drawing/2014/main" id="{A27A2CF8-7886-6143-BEFA-7A41FB991EAB}"/>
              </a:ext>
            </a:extLst>
          </p:cNvPr>
          <p:cNvSpPr>
            <a:spLocks noGrp="1"/>
          </p:cNvSpPr>
          <p:nvPr>
            <p:ph type="body" idx="1"/>
          </p:nvPr>
        </p:nvSpPr>
        <p:spPr>
          <a:xfrm>
            <a:off x="3149048" y="2678906"/>
            <a:ext cx="5893904" cy="1500187"/>
          </a:xfrm>
        </p:spPr>
        <p:txBody>
          <a:bodyPr>
            <a:normAutofit/>
          </a:bodyPr>
          <a:lstStyle>
            <a:lvl1pPr marL="0" indent="0" algn="ctr">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237244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2_Title Only">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 xmlns:a16="http://schemas.microsoft.com/office/drawing/2014/main" id="{84450F00-B508-5545-8573-91A6E4F7D77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53139675-9891-A34A-91F7-BC7C73B6976C}"/>
              </a:ext>
            </a:extLst>
          </p:cNvPr>
          <p:cNvSpPr>
            <a:spLocks noGrp="1"/>
          </p:cNvSpPr>
          <p:nvPr>
            <p:ph type="title"/>
          </p:nvPr>
        </p:nvSpPr>
        <p:spPr>
          <a:xfrm>
            <a:off x="838201" y="918465"/>
            <a:ext cx="4622410" cy="745431"/>
          </a:xfrm>
        </p:spPr>
        <p:txBody>
          <a:bodyPr>
            <a:normAutofit/>
          </a:bodyPr>
          <a:lstStyle>
            <a:lvl1pPr algn="l">
              <a:defRPr sz="2400"/>
            </a:lvl1pPr>
          </a:lstStyle>
          <a:p>
            <a:r>
              <a:rPr lang="en-GB"/>
              <a:t>Click to edit Master title style</a:t>
            </a:r>
            <a:endParaRPr lang="en-US" dirty="0"/>
          </a:p>
        </p:txBody>
      </p:sp>
      <p:sp>
        <p:nvSpPr>
          <p:cNvPr id="3" name="Date Placeholder 2">
            <a:extLst>
              <a:ext uri="{FF2B5EF4-FFF2-40B4-BE49-F238E27FC236}">
                <a16:creationId xmlns="" xmlns:a16="http://schemas.microsoft.com/office/drawing/2014/main" id="{03C9454C-65F1-F549-ABD6-7429C5493D08}"/>
              </a:ext>
            </a:extLst>
          </p:cNvPr>
          <p:cNvSpPr>
            <a:spLocks noGrp="1"/>
          </p:cNvSpPr>
          <p:nvPr>
            <p:ph type="dt" sz="half" idx="10"/>
          </p:nvPr>
        </p:nvSpPr>
        <p:spPr/>
        <p:txBody>
          <a:bodyPr/>
          <a:lstStyle/>
          <a:p>
            <a:fld id="{11E0031B-C9B0-4249-930F-0A5D3A143BBF}" type="datetimeFigureOut">
              <a:rPr lang="en-US" smtClean="0"/>
              <a:t>5/4/2021</a:t>
            </a:fld>
            <a:endParaRPr lang="en-US"/>
          </a:p>
        </p:txBody>
      </p:sp>
      <p:sp>
        <p:nvSpPr>
          <p:cNvPr id="4" name="Footer Placeholder 3">
            <a:extLst>
              <a:ext uri="{FF2B5EF4-FFF2-40B4-BE49-F238E27FC236}">
                <a16:creationId xmlns="" xmlns:a16="http://schemas.microsoft.com/office/drawing/2014/main" id="{D31E5CF2-22E5-9947-B51E-FD131AFCF1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756CD05C-4F6D-0048-A8B5-5BD6F91F9E03}"/>
              </a:ext>
            </a:extLst>
          </p:cNvPr>
          <p:cNvSpPr>
            <a:spLocks noGrp="1"/>
          </p:cNvSpPr>
          <p:nvPr>
            <p:ph type="sldNum" sz="quarter" idx="12"/>
          </p:nvPr>
        </p:nvSpPr>
        <p:spPr/>
        <p:txBody>
          <a:bodyPr/>
          <a:lstStyle/>
          <a:p>
            <a:fld id="{D8BB0A0E-4187-1A45-9A95-607CCE7D5A34}" type="slidenum">
              <a:rPr lang="en-US" smtClean="0"/>
              <a:t>‹#›</a:t>
            </a:fld>
            <a:endParaRPr lang="en-US"/>
          </a:p>
        </p:txBody>
      </p:sp>
      <p:sp>
        <p:nvSpPr>
          <p:cNvPr id="8" name="Text Placeholder 2">
            <a:extLst>
              <a:ext uri="{FF2B5EF4-FFF2-40B4-BE49-F238E27FC236}">
                <a16:creationId xmlns="" xmlns:a16="http://schemas.microsoft.com/office/drawing/2014/main" id="{A27A2CF8-7886-6143-BEFA-7A41FB991EAB}"/>
              </a:ext>
            </a:extLst>
          </p:cNvPr>
          <p:cNvSpPr>
            <a:spLocks noGrp="1"/>
          </p:cNvSpPr>
          <p:nvPr>
            <p:ph type="body" idx="1"/>
          </p:nvPr>
        </p:nvSpPr>
        <p:spPr>
          <a:xfrm>
            <a:off x="838202" y="1684662"/>
            <a:ext cx="4622409" cy="365125"/>
          </a:xfrm>
        </p:spPr>
        <p:txBody>
          <a:bodyPr>
            <a:normAutofit/>
          </a:bodyPr>
          <a:lstStyle>
            <a:lvl1pPr marL="0" indent="0" algn="l">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0" name="Text Placeholder 2">
            <a:extLst>
              <a:ext uri="{FF2B5EF4-FFF2-40B4-BE49-F238E27FC236}">
                <a16:creationId xmlns="" xmlns:a16="http://schemas.microsoft.com/office/drawing/2014/main" id="{0C69AC8F-0B82-7A49-8BC1-B88756CBB357}"/>
              </a:ext>
            </a:extLst>
          </p:cNvPr>
          <p:cNvSpPr>
            <a:spLocks noGrp="1"/>
          </p:cNvSpPr>
          <p:nvPr>
            <p:ph type="body" idx="13" hasCustomPrompt="1"/>
          </p:nvPr>
        </p:nvSpPr>
        <p:spPr>
          <a:xfrm>
            <a:off x="838201" y="2266062"/>
            <a:ext cx="4622410" cy="379143"/>
          </a:xfrm>
        </p:spPr>
        <p:txBody>
          <a:bodyPr>
            <a:normAutofit/>
          </a:bodyPr>
          <a:lstStyle>
            <a:lvl1pPr marL="0" indent="0" algn="l">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11" name="Text Placeholder 2">
            <a:extLst>
              <a:ext uri="{FF2B5EF4-FFF2-40B4-BE49-F238E27FC236}">
                <a16:creationId xmlns="" xmlns:a16="http://schemas.microsoft.com/office/drawing/2014/main" id="{006023FA-A3EA-3449-9892-EE562A619C36}"/>
              </a:ext>
            </a:extLst>
          </p:cNvPr>
          <p:cNvSpPr>
            <a:spLocks noGrp="1"/>
          </p:cNvSpPr>
          <p:nvPr>
            <p:ph type="body" idx="14" hasCustomPrompt="1"/>
          </p:nvPr>
        </p:nvSpPr>
        <p:spPr>
          <a:xfrm>
            <a:off x="838200" y="2726749"/>
            <a:ext cx="4622411" cy="859965"/>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Etiam</a:t>
            </a:r>
            <a:r>
              <a:rPr lang="en-GB" dirty="0"/>
              <a:t> vitae </a:t>
            </a:r>
            <a:r>
              <a:rPr lang="en-GB" dirty="0" err="1"/>
              <a:t>ornare</a:t>
            </a:r>
            <a:r>
              <a:rPr lang="en-GB" dirty="0"/>
              <a:t> </a:t>
            </a:r>
            <a:r>
              <a:rPr lang="en-GB" dirty="0" err="1"/>
              <a:t>mauris</a:t>
            </a:r>
            <a:r>
              <a:rPr lang="en-GB" dirty="0"/>
              <a:t>, </a:t>
            </a:r>
            <a:r>
              <a:rPr lang="en-GB" dirty="0" err="1"/>
              <a:t>eu</a:t>
            </a:r>
            <a:r>
              <a:rPr lang="en-GB" dirty="0"/>
              <a:t> </a:t>
            </a:r>
            <a:r>
              <a:rPr lang="en-GB" dirty="0" err="1"/>
              <a:t>efficitur</a:t>
            </a:r>
            <a:r>
              <a:rPr lang="en-GB" dirty="0"/>
              <a:t> </a:t>
            </a:r>
            <a:r>
              <a:rPr lang="en-GB" dirty="0" err="1"/>
              <a:t>mauris</a:t>
            </a:r>
            <a:r>
              <a:rPr lang="en-GB" dirty="0"/>
              <a:t>. </a:t>
            </a:r>
            <a:r>
              <a:rPr lang="en-GB" dirty="0" err="1"/>
              <a:t>Vivamus</a:t>
            </a:r>
            <a:r>
              <a:rPr lang="en-GB" dirty="0"/>
              <a:t> vestibulum, </a:t>
            </a:r>
            <a:r>
              <a:rPr lang="en-GB" dirty="0" err="1"/>
              <a:t>nibh</a:t>
            </a:r>
            <a:r>
              <a:rPr lang="en-GB" dirty="0"/>
              <a:t> ac </a:t>
            </a:r>
            <a:r>
              <a:rPr lang="en-GB" dirty="0" err="1"/>
              <a:t>sodales</a:t>
            </a:r>
            <a:r>
              <a:rPr lang="en-GB" dirty="0"/>
              <a:t> </a:t>
            </a:r>
            <a:r>
              <a:rPr lang="en-GB" dirty="0" err="1"/>
              <a:t>neque</a:t>
            </a:r>
            <a:r>
              <a:rPr lang="en-GB" dirty="0"/>
              <a:t> vitae </a:t>
            </a:r>
            <a:r>
              <a:rPr lang="en-GB" dirty="0" err="1"/>
              <a:t>augue</a:t>
            </a:r>
            <a:r>
              <a:rPr lang="en-GB" dirty="0"/>
              <a:t>.</a:t>
            </a:r>
          </a:p>
        </p:txBody>
      </p:sp>
      <p:sp>
        <p:nvSpPr>
          <p:cNvPr id="19" name="Text Placeholder 2">
            <a:extLst>
              <a:ext uri="{FF2B5EF4-FFF2-40B4-BE49-F238E27FC236}">
                <a16:creationId xmlns="" xmlns:a16="http://schemas.microsoft.com/office/drawing/2014/main" id="{F2A86E0C-78DE-154D-92A6-2F0970BEEEA9}"/>
              </a:ext>
            </a:extLst>
          </p:cNvPr>
          <p:cNvSpPr>
            <a:spLocks noGrp="1"/>
          </p:cNvSpPr>
          <p:nvPr>
            <p:ph type="body" idx="16" hasCustomPrompt="1"/>
          </p:nvPr>
        </p:nvSpPr>
        <p:spPr>
          <a:xfrm>
            <a:off x="1728807" y="3912944"/>
            <a:ext cx="3731803" cy="365125"/>
          </a:xfrm>
        </p:spPr>
        <p:txBody>
          <a:bodyPr>
            <a:normAutofit/>
          </a:bodyPr>
          <a:lstStyle>
            <a:lvl1pPr marL="0" indent="0" algn="l">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21" name="Content Placeholder 2">
            <a:extLst>
              <a:ext uri="{FF2B5EF4-FFF2-40B4-BE49-F238E27FC236}">
                <a16:creationId xmlns="" xmlns:a16="http://schemas.microsoft.com/office/drawing/2014/main" id="{950C10AD-82F4-224C-8362-C7B6A57EB6BD}"/>
              </a:ext>
            </a:extLst>
          </p:cNvPr>
          <p:cNvSpPr>
            <a:spLocks noGrp="1"/>
          </p:cNvSpPr>
          <p:nvPr>
            <p:ph sz="half" idx="18"/>
          </p:nvPr>
        </p:nvSpPr>
        <p:spPr>
          <a:xfrm>
            <a:off x="838200" y="3739735"/>
            <a:ext cx="675378" cy="68314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27" name="Content Placeholder 2">
            <a:extLst>
              <a:ext uri="{FF2B5EF4-FFF2-40B4-BE49-F238E27FC236}">
                <a16:creationId xmlns="" xmlns:a16="http://schemas.microsoft.com/office/drawing/2014/main" id="{DD773805-00AF-D34F-8B2F-54987A1CA5FE}"/>
              </a:ext>
            </a:extLst>
          </p:cNvPr>
          <p:cNvSpPr>
            <a:spLocks noGrp="1"/>
          </p:cNvSpPr>
          <p:nvPr>
            <p:ph sz="half" idx="24"/>
          </p:nvPr>
        </p:nvSpPr>
        <p:spPr>
          <a:xfrm>
            <a:off x="5994990" y="918465"/>
            <a:ext cx="5358808" cy="500360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34" name="Text Placeholder 2">
            <a:extLst>
              <a:ext uri="{FF2B5EF4-FFF2-40B4-BE49-F238E27FC236}">
                <a16:creationId xmlns="" xmlns:a16="http://schemas.microsoft.com/office/drawing/2014/main" id="{D011B3F3-E0F8-A243-A615-CA756D7C3843}"/>
              </a:ext>
            </a:extLst>
          </p:cNvPr>
          <p:cNvSpPr>
            <a:spLocks noGrp="1"/>
          </p:cNvSpPr>
          <p:nvPr>
            <p:ph type="body" idx="25" hasCustomPrompt="1"/>
          </p:nvPr>
        </p:nvSpPr>
        <p:spPr>
          <a:xfrm>
            <a:off x="1728807" y="4667855"/>
            <a:ext cx="3731803" cy="365125"/>
          </a:xfrm>
        </p:spPr>
        <p:txBody>
          <a:bodyPr>
            <a:normAutofit/>
          </a:bodyPr>
          <a:lstStyle>
            <a:lvl1pPr marL="0" indent="0" algn="l">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35" name="Content Placeholder 2">
            <a:extLst>
              <a:ext uri="{FF2B5EF4-FFF2-40B4-BE49-F238E27FC236}">
                <a16:creationId xmlns="" xmlns:a16="http://schemas.microsoft.com/office/drawing/2014/main" id="{E9A3BA81-C16D-6447-8F11-FB0532D64A2D}"/>
              </a:ext>
            </a:extLst>
          </p:cNvPr>
          <p:cNvSpPr>
            <a:spLocks noGrp="1"/>
          </p:cNvSpPr>
          <p:nvPr>
            <p:ph sz="half" idx="26"/>
          </p:nvPr>
        </p:nvSpPr>
        <p:spPr>
          <a:xfrm>
            <a:off x="838200" y="4494646"/>
            <a:ext cx="675378" cy="68314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36" name="Text Placeholder 2">
            <a:extLst>
              <a:ext uri="{FF2B5EF4-FFF2-40B4-BE49-F238E27FC236}">
                <a16:creationId xmlns="" xmlns:a16="http://schemas.microsoft.com/office/drawing/2014/main" id="{2516AF29-4D18-B240-B07C-EF5A8A905844}"/>
              </a:ext>
            </a:extLst>
          </p:cNvPr>
          <p:cNvSpPr>
            <a:spLocks noGrp="1"/>
          </p:cNvSpPr>
          <p:nvPr>
            <p:ph type="body" idx="27" hasCustomPrompt="1"/>
          </p:nvPr>
        </p:nvSpPr>
        <p:spPr>
          <a:xfrm>
            <a:off x="1728807" y="5412134"/>
            <a:ext cx="3731803" cy="365125"/>
          </a:xfrm>
        </p:spPr>
        <p:txBody>
          <a:bodyPr>
            <a:normAutofit/>
          </a:bodyPr>
          <a:lstStyle>
            <a:lvl1pPr marL="0" indent="0" algn="l">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37" name="Content Placeholder 2">
            <a:extLst>
              <a:ext uri="{FF2B5EF4-FFF2-40B4-BE49-F238E27FC236}">
                <a16:creationId xmlns="" xmlns:a16="http://schemas.microsoft.com/office/drawing/2014/main" id="{2CFD6F26-597D-AE4C-81D4-3592A2016B22}"/>
              </a:ext>
            </a:extLst>
          </p:cNvPr>
          <p:cNvSpPr>
            <a:spLocks noGrp="1"/>
          </p:cNvSpPr>
          <p:nvPr>
            <p:ph sz="half" idx="28"/>
          </p:nvPr>
        </p:nvSpPr>
        <p:spPr>
          <a:xfrm>
            <a:off x="838200" y="5238925"/>
            <a:ext cx="675378" cy="683140"/>
          </a:xfrm>
        </p:spPr>
        <p:txBody>
          <a:bodyPr>
            <a:normAutofit/>
          </a:bodyPr>
          <a:lstStyle>
            <a:lvl2pPr marL="457200" indent="0" algn="ctr">
              <a:buNone/>
              <a:defRPr sz="800">
                <a:solidFill>
                  <a:schemeClr val="bg1"/>
                </a:solidFill>
              </a:defRPr>
            </a:lvl2pPr>
          </a:lstStyle>
          <a:p>
            <a:pPr lvl="0"/>
            <a:r>
              <a:rPr lang="en-GB"/>
              <a:t>Click to edit Master text styles</a:t>
            </a:r>
          </a:p>
        </p:txBody>
      </p:sp>
    </p:spTree>
    <p:extLst>
      <p:ext uri="{BB962C8B-B14F-4D97-AF65-F5344CB8AC3E}">
        <p14:creationId xmlns:p14="http://schemas.microsoft.com/office/powerpoint/2010/main" val="1802750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3_Title Only">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B6F2DF07-DEEA-A744-9CEC-9F433408DA2B}"/>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lose up of a logo&#10;&#10;Description automatically generated">
            <a:extLst>
              <a:ext uri="{FF2B5EF4-FFF2-40B4-BE49-F238E27FC236}">
                <a16:creationId xmlns="" xmlns:a16="http://schemas.microsoft.com/office/drawing/2014/main" id="{84450F00-B508-5545-8573-91A6E4F7D77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53139675-9891-A34A-91F7-BC7C73B6976C}"/>
              </a:ext>
            </a:extLst>
          </p:cNvPr>
          <p:cNvSpPr>
            <a:spLocks noGrp="1"/>
          </p:cNvSpPr>
          <p:nvPr>
            <p:ph type="title"/>
          </p:nvPr>
        </p:nvSpPr>
        <p:spPr>
          <a:xfrm>
            <a:off x="838201" y="918465"/>
            <a:ext cx="4622410" cy="745431"/>
          </a:xfrm>
        </p:spPr>
        <p:txBody>
          <a:bodyPr>
            <a:normAutofit/>
          </a:bodyPr>
          <a:lstStyle>
            <a:lvl1pPr algn="l">
              <a:defRPr sz="2400">
                <a:solidFill>
                  <a:srgbClr val="00CC8B"/>
                </a:solidFill>
              </a:defRPr>
            </a:lvl1pPr>
          </a:lstStyle>
          <a:p>
            <a:r>
              <a:rPr lang="en-GB"/>
              <a:t>Click to edit Master title style</a:t>
            </a:r>
            <a:endParaRPr lang="en-US" dirty="0"/>
          </a:p>
        </p:txBody>
      </p:sp>
      <p:sp>
        <p:nvSpPr>
          <p:cNvPr id="3" name="Date Placeholder 2">
            <a:extLst>
              <a:ext uri="{FF2B5EF4-FFF2-40B4-BE49-F238E27FC236}">
                <a16:creationId xmlns="" xmlns:a16="http://schemas.microsoft.com/office/drawing/2014/main" id="{03C9454C-65F1-F549-ABD6-7429C5493D08}"/>
              </a:ext>
            </a:extLst>
          </p:cNvPr>
          <p:cNvSpPr>
            <a:spLocks noGrp="1"/>
          </p:cNvSpPr>
          <p:nvPr>
            <p:ph type="dt" sz="half" idx="10"/>
          </p:nvPr>
        </p:nvSpPr>
        <p:spPr/>
        <p:txBody>
          <a:bodyPr/>
          <a:lstStyle>
            <a:lvl1pPr>
              <a:defRPr>
                <a:solidFill>
                  <a:schemeClr val="bg1"/>
                </a:solidFill>
              </a:defRPr>
            </a:lvl1pPr>
          </a:lstStyle>
          <a:p>
            <a:fld id="{11E0031B-C9B0-4249-930F-0A5D3A143BBF}" type="datetimeFigureOut">
              <a:rPr lang="en-US" smtClean="0"/>
              <a:pPr/>
              <a:t>5/4/2021</a:t>
            </a:fld>
            <a:endParaRPr lang="en-US"/>
          </a:p>
        </p:txBody>
      </p:sp>
      <p:sp>
        <p:nvSpPr>
          <p:cNvPr id="4" name="Footer Placeholder 3">
            <a:extLst>
              <a:ext uri="{FF2B5EF4-FFF2-40B4-BE49-F238E27FC236}">
                <a16:creationId xmlns="" xmlns:a16="http://schemas.microsoft.com/office/drawing/2014/main" id="{D31E5CF2-22E5-9947-B51E-FD131AFCF1FF}"/>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 xmlns:a16="http://schemas.microsoft.com/office/drawing/2014/main" id="{756CD05C-4F6D-0048-A8B5-5BD6F91F9E03}"/>
              </a:ext>
            </a:extLst>
          </p:cNvPr>
          <p:cNvSpPr>
            <a:spLocks noGrp="1"/>
          </p:cNvSpPr>
          <p:nvPr>
            <p:ph type="sldNum" sz="quarter" idx="12"/>
          </p:nvPr>
        </p:nvSpPr>
        <p:spPr/>
        <p:txBody>
          <a:bodyPr/>
          <a:lstStyle>
            <a:lvl1pPr>
              <a:defRPr>
                <a:solidFill>
                  <a:schemeClr val="bg1"/>
                </a:solidFill>
              </a:defRPr>
            </a:lvl1pPr>
          </a:lstStyle>
          <a:p>
            <a:fld id="{D8BB0A0E-4187-1A45-9A95-607CCE7D5A34}" type="slidenum">
              <a:rPr lang="en-US" smtClean="0"/>
              <a:pPr/>
              <a:t>‹#›</a:t>
            </a:fld>
            <a:endParaRPr lang="en-US"/>
          </a:p>
        </p:txBody>
      </p:sp>
      <p:sp>
        <p:nvSpPr>
          <p:cNvPr id="8" name="Text Placeholder 2">
            <a:extLst>
              <a:ext uri="{FF2B5EF4-FFF2-40B4-BE49-F238E27FC236}">
                <a16:creationId xmlns="" xmlns:a16="http://schemas.microsoft.com/office/drawing/2014/main" id="{A27A2CF8-7886-6143-BEFA-7A41FB991EAB}"/>
              </a:ext>
            </a:extLst>
          </p:cNvPr>
          <p:cNvSpPr>
            <a:spLocks noGrp="1"/>
          </p:cNvSpPr>
          <p:nvPr>
            <p:ph type="body" idx="1"/>
          </p:nvPr>
        </p:nvSpPr>
        <p:spPr>
          <a:xfrm>
            <a:off x="838202" y="1684662"/>
            <a:ext cx="4622409" cy="365125"/>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0" name="Text Placeholder 2">
            <a:extLst>
              <a:ext uri="{FF2B5EF4-FFF2-40B4-BE49-F238E27FC236}">
                <a16:creationId xmlns="" xmlns:a16="http://schemas.microsoft.com/office/drawing/2014/main" id="{0C69AC8F-0B82-7A49-8BC1-B88756CBB357}"/>
              </a:ext>
            </a:extLst>
          </p:cNvPr>
          <p:cNvSpPr>
            <a:spLocks noGrp="1"/>
          </p:cNvSpPr>
          <p:nvPr>
            <p:ph type="body" idx="13" hasCustomPrompt="1"/>
          </p:nvPr>
        </p:nvSpPr>
        <p:spPr>
          <a:xfrm>
            <a:off x="838201" y="2266062"/>
            <a:ext cx="4622410" cy="379143"/>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11" name="Text Placeholder 2">
            <a:extLst>
              <a:ext uri="{FF2B5EF4-FFF2-40B4-BE49-F238E27FC236}">
                <a16:creationId xmlns="" xmlns:a16="http://schemas.microsoft.com/office/drawing/2014/main" id="{006023FA-A3EA-3449-9892-EE562A619C36}"/>
              </a:ext>
            </a:extLst>
          </p:cNvPr>
          <p:cNvSpPr>
            <a:spLocks noGrp="1"/>
          </p:cNvSpPr>
          <p:nvPr>
            <p:ph type="body" idx="14" hasCustomPrompt="1"/>
          </p:nvPr>
        </p:nvSpPr>
        <p:spPr>
          <a:xfrm>
            <a:off x="838200" y="2726749"/>
            <a:ext cx="4622411" cy="859965"/>
          </a:xfrm>
        </p:spPr>
        <p:txBody>
          <a:bodyPr>
            <a:normAutofit/>
          </a:bodyPr>
          <a:lstStyle>
            <a:lvl1pPr marL="0" indent="0" algn="l">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Etiam</a:t>
            </a:r>
            <a:r>
              <a:rPr lang="en-GB" dirty="0"/>
              <a:t> vitae </a:t>
            </a:r>
            <a:r>
              <a:rPr lang="en-GB" dirty="0" err="1"/>
              <a:t>ornare</a:t>
            </a:r>
            <a:r>
              <a:rPr lang="en-GB" dirty="0"/>
              <a:t> </a:t>
            </a:r>
            <a:r>
              <a:rPr lang="en-GB" dirty="0" err="1"/>
              <a:t>mauris</a:t>
            </a:r>
            <a:r>
              <a:rPr lang="en-GB" dirty="0"/>
              <a:t>, </a:t>
            </a:r>
            <a:r>
              <a:rPr lang="en-GB" dirty="0" err="1"/>
              <a:t>eu</a:t>
            </a:r>
            <a:r>
              <a:rPr lang="en-GB" dirty="0"/>
              <a:t> </a:t>
            </a:r>
            <a:r>
              <a:rPr lang="en-GB" dirty="0" err="1"/>
              <a:t>efficitur</a:t>
            </a:r>
            <a:r>
              <a:rPr lang="en-GB" dirty="0"/>
              <a:t> </a:t>
            </a:r>
            <a:r>
              <a:rPr lang="en-GB" dirty="0" err="1"/>
              <a:t>mauris</a:t>
            </a:r>
            <a:r>
              <a:rPr lang="en-GB" dirty="0"/>
              <a:t>. </a:t>
            </a:r>
            <a:r>
              <a:rPr lang="en-GB" dirty="0" err="1"/>
              <a:t>Vivamus</a:t>
            </a:r>
            <a:r>
              <a:rPr lang="en-GB" dirty="0"/>
              <a:t> vestibulum, </a:t>
            </a:r>
            <a:r>
              <a:rPr lang="en-GB" dirty="0" err="1"/>
              <a:t>nibh</a:t>
            </a:r>
            <a:r>
              <a:rPr lang="en-GB" dirty="0"/>
              <a:t> ac </a:t>
            </a:r>
            <a:r>
              <a:rPr lang="en-GB" dirty="0" err="1"/>
              <a:t>sodales</a:t>
            </a:r>
            <a:r>
              <a:rPr lang="en-GB" dirty="0"/>
              <a:t> </a:t>
            </a:r>
            <a:r>
              <a:rPr lang="en-GB" dirty="0" err="1"/>
              <a:t>neque</a:t>
            </a:r>
            <a:r>
              <a:rPr lang="en-GB" dirty="0"/>
              <a:t> vitae </a:t>
            </a:r>
            <a:r>
              <a:rPr lang="en-GB" dirty="0" err="1"/>
              <a:t>augue</a:t>
            </a:r>
            <a:r>
              <a:rPr lang="en-GB" dirty="0"/>
              <a:t>.</a:t>
            </a:r>
          </a:p>
        </p:txBody>
      </p:sp>
      <p:sp>
        <p:nvSpPr>
          <p:cNvPr id="19" name="Text Placeholder 2">
            <a:extLst>
              <a:ext uri="{FF2B5EF4-FFF2-40B4-BE49-F238E27FC236}">
                <a16:creationId xmlns="" xmlns:a16="http://schemas.microsoft.com/office/drawing/2014/main" id="{F2A86E0C-78DE-154D-92A6-2F0970BEEEA9}"/>
              </a:ext>
            </a:extLst>
          </p:cNvPr>
          <p:cNvSpPr>
            <a:spLocks noGrp="1"/>
          </p:cNvSpPr>
          <p:nvPr>
            <p:ph type="body" idx="16" hasCustomPrompt="1"/>
          </p:nvPr>
        </p:nvSpPr>
        <p:spPr>
          <a:xfrm>
            <a:off x="1728807" y="3912944"/>
            <a:ext cx="3731803" cy="365125"/>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21" name="Content Placeholder 2">
            <a:extLst>
              <a:ext uri="{FF2B5EF4-FFF2-40B4-BE49-F238E27FC236}">
                <a16:creationId xmlns="" xmlns:a16="http://schemas.microsoft.com/office/drawing/2014/main" id="{950C10AD-82F4-224C-8362-C7B6A57EB6BD}"/>
              </a:ext>
            </a:extLst>
          </p:cNvPr>
          <p:cNvSpPr>
            <a:spLocks noGrp="1"/>
          </p:cNvSpPr>
          <p:nvPr>
            <p:ph sz="half" idx="18"/>
          </p:nvPr>
        </p:nvSpPr>
        <p:spPr>
          <a:xfrm>
            <a:off x="838200" y="3739735"/>
            <a:ext cx="675378" cy="68314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27" name="Content Placeholder 2">
            <a:extLst>
              <a:ext uri="{FF2B5EF4-FFF2-40B4-BE49-F238E27FC236}">
                <a16:creationId xmlns="" xmlns:a16="http://schemas.microsoft.com/office/drawing/2014/main" id="{DD773805-00AF-D34F-8B2F-54987A1CA5FE}"/>
              </a:ext>
            </a:extLst>
          </p:cNvPr>
          <p:cNvSpPr>
            <a:spLocks noGrp="1"/>
          </p:cNvSpPr>
          <p:nvPr>
            <p:ph sz="half" idx="24"/>
          </p:nvPr>
        </p:nvSpPr>
        <p:spPr>
          <a:xfrm>
            <a:off x="5994990" y="918465"/>
            <a:ext cx="5358808" cy="500360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34" name="Text Placeholder 2">
            <a:extLst>
              <a:ext uri="{FF2B5EF4-FFF2-40B4-BE49-F238E27FC236}">
                <a16:creationId xmlns="" xmlns:a16="http://schemas.microsoft.com/office/drawing/2014/main" id="{D011B3F3-E0F8-A243-A615-CA756D7C3843}"/>
              </a:ext>
            </a:extLst>
          </p:cNvPr>
          <p:cNvSpPr>
            <a:spLocks noGrp="1"/>
          </p:cNvSpPr>
          <p:nvPr>
            <p:ph type="body" idx="25" hasCustomPrompt="1"/>
          </p:nvPr>
        </p:nvSpPr>
        <p:spPr>
          <a:xfrm>
            <a:off x="1728807" y="4667855"/>
            <a:ext cx="3731803" cy="365125"/>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35" name="Content Placeholder 2">
            <a:extLst>
              <a:ext uri="{FF2B5EF4-FFF2-40B4-BE49-F238E27FC236}">
                <a16:creationId xmlns="" xmlns:a16="http://schemas.microsoft.com/office/drawing/2014/main" id="{E9A3BA81-C16D-6447-8F11-FB0532D64A2D}"/>
              </a:ext>
            </a:extLst>
          </p:cNvPr>
          <p:cNvSpPr>
            <a:spLocks noGrp="1"/>
          </p:cNvSpPr>
          <p:nvPr>
            <p:ph sz="half" idx="26"/>
          </p:nvPr>
        </p:nvSpPr>
        <p:spPr>
          <a:xfrm>
            <a:off x="838200" y="4494646"/>
            <a:ext cx="675378" cy="68314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36" name="Text Placeholder 2">
            <a:extLst>
              <a:ext uri="{FF2B5EF4-FFF2-40B4-BE49-F238E27FC236}">
                <a16:creationId xmlns="" xmlns:a16="http://schemas.microsoft.com/office/drawing/2014/main" id="{2516AF29-4D18-B240-B07C-EF5A8A905844}"/>
              </a:ext>
            </a:extLst>
          </p:cNvPr>
          <p:cNvSpPr>
            <a:spLocks noGrp="1"/>
          </p:cNvSpPr>
          <p:nvPr>
            <p:ph type="body" idx="27" hasCustomPrompt="1"/>
          </p:nvPr>
        </p:nvSpPr>
        <p:spPr>
          <a:xfrm>
            <a:off x="1728807" y="5412134"/>
            <a:ext cx="3731803" cy="365125"/>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37" name="Content Placeholder 2">
            <a:extLst>
              <a:ext uri="{FF2B5EF4-FFF2-40B4-BE49-F238E27FC236}">
                <a16:creationId xmlns="" xmlns:a16="http://schemas.microsoft.com/office/drawing/2014/main" id="{2CFD6F26-597D-AE4C-81D4-3592A2016B22}"/>
              </a:ext>
            </a:extLst>
          </p:cNvPr>
          <p:cNvSpPr>
            <a:spLocks noGrp="1"/>
          </p:cNvSpPr>
          <p:nvPr>
            <p:ph sz="half" idx="28"/>
          </p:nvPr>
        </p:nvSpPr>
        <p:spPr>
          <a:xfrm>
            <a:off x="838200" y="5238925"/>
            <a:ext cx="675378" cy="683140"/>
          </a:xfrm>
        </p:spPr>
        <p:txBody>
          <a:bodyPr>
            <a:normAutofit/>
          </a:bodyPr>
          <a:lstStyle>
            <a:lvl2pPr marL="457200" indent="0" algn="ctr">
              <a:buNone/>
              <a:defRPr sz="800">
                <a:solidFill>
                  <a:schemeClr val="bg1"/>
                </a:solidFill>
              </a:defRPr>
            </a:lvl2pPr>
          </a:lstStyle>
          <a:p>
            <a:pPr lvl="0"/>
            <a:r>
              <a:rPr lang="en-GB"/>
              <a:t>Click to edit Master text styles</a:t>
            </a:r>
          </a:p>
        </p:txBody>
      </p:sp>
    </p:spTree>
    <p:extLst>
      <p:ext uri="{BB962C8B-B14F-4D97-AF65-F5344CB8AC3E}">
        <p14:creationId xmlns:p14="http://schemas.microsoft.com/office/powerpoint/2010/main" val="522860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4_Title Only">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B6F2DF07-DEEA-A744-9CEC-9F433408DA2B}"/>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lose up of a logo&#10;&#10;Description automatically generated">
            <a:extLst>
              <a:ext uri="{FF2B5EF4-FFF2-40B4-BE49-F238E27FC236}">
                <a16:creationId xmlns="" xmlns:a16="http://schemas.microsoft.com/office/drawing/2014/main" id="{84450F00-B508-5545-8573-91A6E4F7D77E}"/>
              </a:ext>
            </a:extLst>
          </p:cNvPr>
          <p:cNvPicPr>
            <a:picLocks noChangeAspect="1"/>
          </p:cNvPicPr>
          <p:nvPr/>
        </p:nvPicPr>
        <p:blipFill>
          <a:blip r:embed="rId2"/>
          <a:stretch>
            <a:fillRect/>
          </a:stretch>
        </p:blipFill>
        <p:spPr>
          <a:xfrm>
            <a:off x="0" y="0"/>
            <a:ext cx="12192000" cy="6858000"/>
          </a:xfrm>
          <a:prstGeom prst="rect">
            <a:avLst/>
          </a:prstGeom>
          <a:solidFill>
            <a:srgbClr val="009668"/>
          </a:solidFill>
        </p:spPr>
      </p:pic>
      <p:sp>
        <p:nvSpPr>
          <p:cNvPr id="2" name="Title 1">
            <a:extLst>
              <a:ext uri="{FF2B5EF4-FFF2-40B4-BE49-F238E27FC236}">
                <a16:creationId xmlns="" xmlns:a16="http://schemas.microsoft.com/office/drawing/2014/main" id="{53139675-9891-A34A-91F7-BC7C73B6976C}"/>
              </a:ext>
            </a:extLst>
          </p:cNvPr>
          <p:cNvSpPr>
            <a:spLocks noGrp="1"/>
          </p:cNvSpPr>
          <p:nvPr>
            <p:ph type="title"/>
          </p:nvPr>
        </p:nvSpPr>
        <p:spPr>
          <a:xfrm>
            <a:off x="838201" y="918465"/>
            <a:ext cx="4622410" cy="745431"/>
          </a:xfrm>
        </p:spPr>
        <p:txBody>
          <a:bodyPr>
            <a:normAutofit/>
          </a:bodyPr>
          <a:lstStyle>
            <a:lvl1pPr algn="l">
              <a:defRPr sz="2400">
                <a:solidFill>
                  <a:schemeClr val="bg1"/>
                </a:solidFill>
              </a:defRPr>
            </a:lvl1pPr>
          </a:lstStyle>
          <a:p>
            <a:r>
              <a:rPr lang="en-GB"/>
              <a:t>Click to edit Master title style</a:t>
            </a:r>
            <a:endParaRPr lang="en-US" dirty="0"/>
          </a:p>
        </p:txBody>
      </p:sp>
      <p:sp>
        <p:nvSpPr>
          <p:cNvPr id="3" name="Date Placeholder 2">
            <a:extLst>
              <a:ext uri="{FF2B5EF4-FFF2-40B4-BE49-F238E27FC236}">
                <a16:creationId xmlns="" xmlns:a16="http://schemas.microsoft.com/office/drawing/2014/main" id="{03C9454C-65F1-F549-ABD6-7429C5493D08}"/>
              </a:ext>
            </a:extLst>
          </p:cNvPr>
          <p:cNvSpPr>
            <a:spLocks noGrp="1"/>
          </p:cNvSpPr>
          <p:nvPr>
            <p:ph type="dt" sz="half" idx="10"/>
          </p:nvPr>
        </p:nvSpPr>
        <p:spPr/>
        <p:txBody>
          <a:bodyPr/>
          <a:lstStyle>
            <a:lvl1pPr>
              <a:defRPr>
                <a:solidFill>
                  <a:schemeClr val="bg1"/>
                </a:solidFill>
              </a:defRPr>
            </a:lvl1pPr>
          </a:lstStyle>
          <a:p>
            <a:fld id="{11E0031B-C9B0-4249-930F-0A5D3A143BBF}" type="datetimeFigureOut">
              <a:rPr lang="en-US" smtClean="0"/>
              <a:pPr/>
              <a:t>5/4/2021</a:t>
            </a:fld>
            <a:endParaRPr lang="en-US"/>
          </a:p>
        </p:txBody>
      </p:sp>
      <p:sp>
        <p:nvSpPr>
          <p:cNvPr id="4" name="Footer Placeholder 3">
            <a:extLst>
              <a:ext uri="{FF2B5EF4-FFF2-40B4-BE49-F238E27FC236}">
                <a16:creationId xmlns="" xmlns:a16="http://schemas.microsoft.com/office/drawing/2014/main" id="{D31E5CF2-22E5-9947-B51E-FD131AFCF1FF}"/>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 xmlns:a16="http://schemas.microsoft.com/office/drawing/2014/main" id="{756CD05C-4F6D-0048-A8B5-5BD6F91F9E03}"/>
              </a:ext>
            </a:extLst>
          </p:cNvPr>
          <p:cNvSpPr>
            <a:spLocks noGrp="1"/>
          </p:cNvSpPr>
          <p:nvPr>
            <p:ph type="sldNum" sz="quarter" idx="12"/>
          </p:nvPr>
        </p:nvSpPr>
        <p:spPr/>
        <p:txBody>
          <a:bodyPr/>
          <a:lstStyle>
            <a:lvl1pPr>
              <a:defRPr>
                <a:solidFill>
                  <a:schemeClr val="bg1"/>
                </a:solidFill>
              </a:defRPr>
            </a:lvl1pPr>
          </a:lstStyle>
          <a:p>
            <a:fld id="{D8BB0A0E-4187-1A45-9A95-607CCE7D5A34}" type="slidenum">
              <a:rPr lang="en-US" smtClean="0"/>
              <a:pPr/>
              <a:t>‹#›</a:t>
            </a:fld>
            <a:endParaRPr lang="en-US"/>
          </a:p>
        </p:txBody>
      </p:sp>
      <p:sp>
        <p:nvSpPr>
          <p:cNvPr id="8" name="Text Placeholder 2">
            <a:extLst>
              <a:ext uri="{FF2B5EF4-FFF2-40B4-BE49-F238E27FC236}">
                <a16:creationId xmlns="" xmlns:a16="http://schemas.microsoft.com/office/drawing/2014/main" id="{A27A2CF8-7886-6143-BEFA-7A41FB991EAB}"/>
              </a:ext>
            </a:extLst>
          </p:cNvPr>
          <p:cNvSpPr>
            <a:spLocks noGrp="1"/>
          </p:cNvSpPr>
          <p:nvPr>
            <p:ph type="body" idx="1"/>
          </p:nvPr>
        </p:nvSpPr>
        <p:spPr>
          <a:xfrm>
            <a:off x="838202" y="1684662"/>
            <a:ext cx="4622409" cy="365125"/>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0" name="Text Placeholder 2">
            <a:extLst>
              <a:ext uri="{FF2B5EF4-FFF2-40B4-BE49-F238E27FC236}">
                <a16:creationId xmlns="" xmlns:a16="http://schemas.microsoft.com/office/drawing/2014/main" id="{0C69AC8F-0B82-7A49-8BC1-B88756CBB357}"/>
              </a:ext>
            </a:extLst>
          </p:cNvPr>
          <p:cNvSpPr>
            <a:spLocks noGrp="1"/>
          </p:cNvSpPr>
          <p:nvPr>
            <p:ph type="body" idx="13" hasCustomPrompt="1"/>
          </p:nvPr>
        </p:nvSpPr>
        <p:spPr>
          <a:xfrm>
            <a:off x="838201" y="2266062"/>
            <a:ext cx="4622410" cy="379143"/>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11" name="Text Placeholder 2">
            <a:extLst>
              <a:ext uri="{FF2B5EF4-FFF2-40B4-BE49-F238E27FC236}">
                <a16:creationId xmlns="" xmlns:a16="http://schemas.microsoft.com/office/drawing/2014/main" id="{006023FA-A3EA-3449-9892-EE562A619C36}"/>
              </a:ext>
            </a:extLst>
          </p:cNvPr>
          <p:cNvSpPr>
            <a:spLocks noGrp="1"/>
          </p:cNvSpPr>
          <p:nvPr>
            <p:ph type="body" idx="14" hasCustomPrompt="1"/>
          </p:nvPr>
        </p:nvSpPr>
        <p:spPr>
          <a:xfrm>
            <a:off x="838200" y="2726749"/>
            <a:ext cx="4622411" cy="859965"/>
          </a:xfrm>
        </p:spPr>
        <p:txBody>
          <a:bodyPr>
            <a:normAutofit/>
          </a:bodyPr>
          <a:lstStyle>
            <a:lvl1pPr marL="0" indent="0" algn="l">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Etiam</a:t>
            </a:r>
            <a:r>
              <a:rPr lang="en-GB" dirty="0"/>
              <a:t> vitae </a:t>
            </a:r>
            <a:r>
              <a:rPr lang="en-GB" dirty="0" err="1"/>
              <a:t>ornare</a:t>
            </a:r>
            <a:r>
              <a:rPr lang="en-GB" dirty="0"/>
              <a:t> </a:t>
            </a:r>
            <a:r>
              <a:rPr lang="en-GB" dirty="0" err="1"/>
              <a:t>mauris</a:t>
            </a:r>
            <a:r>
              <a:rPr lang="en-GB" dirty="0"/>
              <a:t>, </a:t>
            </a:r>
            <a:r>
              <a:rPr lang="en-GB" dirty="0" err="1"/>
              <a:t>eu</a:t>
            </a:r>
            <a:r>
              <a:rPr lang="en-GB" dirty="0"/>
              <a:t> </a:t>
            </a:r>
            <a:r>
              <a:rPr lang="en-GB" dirty="0" err="1"/>
              <a:t>efficitur</a:t>
            </a:r>
            <a:r>
              <a:rPr lang="en-GB" dirty="0"/>
              <a:t> </a:t>
            </a:r>
            <a:r>
              <a:rPr lang="en-GB" dirty="0" err="1"/>
              <a:t>mauris</a:t>
            </a:r>
            <a:r>
              <a:rPr lang="en-GB" dirty="0"/>
              <a:t>. </a:t>
            </a:r>
            <a:r>
              <a:rPr lang="en-GB" dirty="0" err="1"/>
              <a:t>Vivamus</a:t>
            </a:r>
            <a:r>
              <a:rPr lang="en-GB" dirty="0"/>
              <a:t> vestibulum, </a:t>
            </a:r>
            <a:r>
              <a:rPr lang="en-GB" dirty="0" err="1"/>
              <a:t>nibh</a:t>
            </a:r>
            <a:r>
              <a:rPr lang="en-GB" dirty="0"/>
              <a:t> ac </a:t>
            </a:r>
            <a:r>
              <a:rPr lang="en-GB" dirty="0" err="1"/>
              <a:t>sodales</a:t>
            </a:r>
            <a:r>
              <a:rPr lang="en-GB" dirty="0"/>
              <a:t> </a:t>
            </a:r>
            <a:r>
              <a:rPr lang="en-GB" dirty="0" err="1"/>
              <a:t>neque</a:t>
            </a:r>
            <a:r>
              <a:rPr lang="en-GB" dirty="0"/>
              <a:t> vitae </a:t>
            </a:r>
            <a:r>
              <a:rPr lang="en-GB" dirty="0" err="1"/>
              <a:t>augue</a:t>
            </a:r>
            <a:r>
              <a:rPr lang="en-GB" dirty="0"/>
              <a:t>.</a:t>
            </a:r>
          </a:p>
        </p:txBody>
      </p:sp>
      <p:sp>
        <p:nvSpPr>
          <p:cNvPr id="19" name="Text Placeholder 2">
            <a:extLst>
              <a:ext uri="{FF2B5EF4-FFF2-40B4-BE49-F238E27FC236}">
                <a16:creationId xmlns="" xmlns:a16="http://schemas.microsoft.com/office/drawing/2014/main" id="{F2A86E0C-78DE-154D-92A6-2F0970BEEEA9}"/>
              </a:ext>
            </a:extLst>
          </p:cNvPr>
          <p:cNvSpPr>
            <a:spLocks noGrp="1"/>
          </p:cNvSpPr>
          <p:nvPr>
            <p:ph type="body" idx="16" hasCustomPrompt="1"/>
          </p:nvPr>
        </p:nvSpPr>
        <p:spPr>
          <a:xfrm>
            <a:off x="1728807" y="3912944"/>
            <a:ext cx="3731803" cy="365125"/>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21" name="Content Placeholder 2">
            <a:extLst>
              <a:ext uri="{FF2B5EF4-FFF2-40B4-BE49-F238E27FC236}">
                <a16:creationId xmlns="" xmlns:a16="http://schemas.microsoft.com/office/drawing/2014/main" id="{950C10AD-82F4-224C-8362-C7B6A57EB6BD}"/>
              </a:ext>
            </a:extLst>
          </p:cNvPr>
          <p:cNvSpPr>
            <a:spLocks noGrp="1"/>
          </p:cNvSpPr>
          <p:nvPr>
            <p:ph sz="half" idx="18"/>
          </p:nvPr>
        </p:nvSpPr>
        <p:spPr>
          <a:xfrm>
            <a:off x="838200" y="3739735"/>
            <a:ext cx="675378" cy="68314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27" name="Content Placeholder 2">
            <a:extLst>
              <a:ext uri="{FF2B5EF4-FFF2-40B4-BE49-F238E27FC236}">
                <a16:creationId xmlns="" xmlns:a16="http://schemas.microsoft.com/office/drawing/2014/main" id="{DD773805-00AF-D34F-8B2F-54987A1CA5FE}"/>
              </a:ext>
            </a:extLst>
          </p:cNvPr>
          <p:cNvSpPr>
            <a:spLocks noGrp="1"/>
          </p:cNvSpPr>
          <p:nvPr>
            <p:ph sz="half" idx="24"/>
          </p:nvPr>
        </p:nvSpPr>
        <p:spPr>
          <a:xfrm>
            <a:off x="5994990" y="918465"/>
            <a:ext cx="5358808" cy="500360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34" name="Text Placeholder 2">
            <a:extLst>
              <a:ext uri="{FF2B5EF4-FFF2-40B4-BE49-F238E27FC236}">
                <a16:creationId xmlns="" xmlns:a16="http://schemas.microsoft.com/office/drawing/2014/main" id="{D011B3F3-E0F8-A243-A615-CA756D7C3843}"/>
              </a:ext>
            </a:extLst>
          </p:cNvPr>
          <p:cNvSpPr>
            <a:spLocks noGrp="1"/>
          </p:cNvSpPr>
          <p:nvPr>
            <p:ph type="body" idx="25" hasCustomPrompt="1"/>
          </p:nvPr>
        </p:nvSpPr>
        <p:spPr>
          <a:xfrm>
            <a:off x="1728807" y="4667855"/>
            <a:ext cx="3731803" cy="365125"/>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35" name="Content Placeholder 2">
            <a:extLst>
              <a:ext uri="{FF2B5EF4-FFF2-40B4-BE49-F238E27FC236}">
                <a16:creationId xmlns="" xmlns:a16="http://schemas.microsoft.com/office/drawing/2014/main" id="{E9A3BA81-C16D-6447-8F11-FB0532D64A2D}"/>
              </a:ext>
            </a:extLst>
          </p:cNvPr>
          <p:cNvSpPr>
            <a:spLocks noGrp="1"/>
          </p:cNvSpPr>
          <p:nvPr>
            <p:ph sz="half" idx="26"/>
          </p:nvPr>
        </p:nvSpPr>
        <p:spPr>
          <a:xfrm>
            <a:off x="838200" y="4494646"/>
            <a:ext cx="675378" cy="68314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36" name="Text Placeholder 2">
            <a:extLst>
              <a:ext uri="{FF2B5EF4-FFF2-40B4-BE49-F238E27FC236}">
                <a16:creationId xmlns="" xmlns:a16="http://schemas.microsoft.com/office/drawing/2014/main" id="{2516AF29-4D18-B240-B07C-EF5A8A905844}"/>
              </a:ext>
            </a:extLst>
          </p:cNvPr>
          <p:cNvSpPr>
            <a:spLocks noGrp="1"/>
          </p:cNvSpPr>
          <p:nvPr>
            <p:ph type="body" idx="27" hasCustomPrompt="1"/>
          </p:nvPr>
        </p:nvSpPr>
        <p:spPr>
          <a:xfrm>
            <a:off x="1728807" y="5412134"/>
            <a:ext cx="3731803" cy="365125"/>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37" name="Content Placeholder 2">
            <a:extLst>
              <a:ext uri="{FF2B5EF4-FFF2-40B4-BE49-F238E27FC236}">
                <a16:creationId xmlns="" xmlns:a16="http://schemas.microsoft.com/office/drawing/2014/main" id="{2CFD6F26-597D-AE4C-81D4-3592A2016B22}"/>
              </a:ext>
            </a:extLst>
          </p:cNvPr>
          <p:cNvSpPr>
            <a:spLocks noGrp="1"/>
          </p:cNvSpPr>
          <p:nvPr>
            <p:ph sz="half" idx="28"/>
          </p:nvPr>
        </p:nvSpPr>
        <p:spPr>
          <a:xfrm>
            <a:off x="838200" y="5238925"/>
            <a:ext cx="675378" cy="683140"/>
          </a:xfrm>
        </p:spPr>
        <p:txBody>
          <a:bodyPr>
            <a:normAutofit/>
          </a:bodyPr>
          <a:lstStyle>
            <a:lvl2pPr marL="457200" indent="0" algn="ctr">
              <a:buNone/>
              <a:defRPr sz="800">
                <a:solidFill>
                  <a:schemeClr val="bg1"/>
                </a:solidFill>
              </a:defRPr>
            </a:lvl2pPr>
          </a:lstStyle>
          <a:p>
            <a:pPr lvl="0"/>
            <a:r>
              <a:rPr lang="en-GB"/>
              <a:t>Click to edit Master text styles</a:t>
            </a:r>
          </a:p>
        </p:txBody>
      </p:sp>
    </p:spTree>
    <p:extLst>
      <p:ext uri="{BB962C8B-B14F-4D97-AF65-F5344CB8AC3E}">
        <p14:creationId xmlns:p14="http://schemas.microsoft.com/office/powerpoint/2010/main" val="2901945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9_Title Only">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 xmlns:a16="http://schemas.microsoft.com/office/drawing/2014/main" id="{84450F00-B508-5545-8573-91A6E4F7D77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53139675-9891-A34A-91F7-BC7C73B6976C}"/>
              </a:ext>
            </a:extLst>
          </p:cNvPr>
          <p:cNvSpPr>
            <a:spLocks noGrp="1"/>
          </p:cNvSpPr>
          <p:nvPr>
            <p:ph type="title"/>
          </p:nvPr>
        </p:nvSpPr>
        <p:spPr>
          <a:xfrm>
            <a:off x="3149046" y="403339"/>
            <a:ext cx="5893905" cy="745431"/>
          </a:xfrm>
        </p:spPr>
        <p:txBody>
          <a:bodyPr>
            <a:normAutofit/>
          </a:bodyPr>
          <a:lstStyle>
            <a:lvl1pPr algn="ctr">
              <a:defRPr sz="2400"/>
            </a:lvl1pPr>
          </a:lstStyle>
          <a:p>
            <a:r>
              <a:rPr lang="en-GB"/>
              <a:t>Click to edit Master title style</a:t>
            </a:r>
            <a:endParaRPr lang="en-US" dirty="0"/>
          </a:p>
        </p:txBody>
      </p:sp>
      <p:sp>
        <p:nvSpPr>
          <p:cNvPr id="3" name="Date Placeholder 2">
            <a:extLst>
              <a:ext uri="{FF2B5EF4-FFF2-40B4-BE49-F238E27FC236}">
                <a16:creationId xmlns="" xmlns:a16="http://schemas.microsoft.com/office/drawing/2014/main" id="{03C9454C-65F1-F549-ABD6-7429C5493D08}"/>
              </a:ext>
            </a:extLst>
          </p:cNvPr>
          <p:cNvSpPr>
            <a:spLocks noGrp="1"/>
          </p:cNvSpPr>
          <p:nvPr>
            <p:ph type="dt" sz="half" idx="10"/>
          </p:nvPr>
        </p:nvSpPr>
        <p:spPr/>
        <p:txBody>
          <a:bodyPr/>
          <a:lstStyle/>
          <a:p>
            <a:fld id="{11E0031B-C9B0-4249-930F-0A5D3A143BBF}" type="datetimeFigureOut">
              <a:rPr lang="en-US" smtClean="0"/>
              <a:t>5/4/2021</a:t>
            </a:fld>
            <a:endParaRPr lang="en-US"/>
          </a:p>
        </p:txBody>
      </p:sp>
      <p:sp>
        <p:nvSpPr>
          <p:cNvPr id="4" name="Footer Placeholder 3">
            <a:extLst>
              <a:ext uri="{FF2B5EF4-FFF2-40B4-BE49-F238E27FC236}">
                <a16:creationId xmlns="" xmlns:a16="http://schemas.microsoft.com/office/drawing/2014/main" id="{D31E5CF2-22E5-9947-B51E-FD131AFCF1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756CD05C-4F6D-0048-A8B5-5BD6F91F9E03}"/>
              </a:ext>
            </a:extLst>
          </p:cNvPr>
          <p:cNvSpPr>
            <a:spLocks noGrp="1"/>
          </p:cNvSpPr>
          <p:nvPr>
            <p:ph type="sldNum" sz="quarter" idx="12"/>
          </p:nvPr>
        </p:nvSpPr>
        <p:spPr/>
        <p:txBody>
          <a:bodyPr/>
          <a:lstStyle/>
          <a:p>
            <a:fld id="{D8BB0A0E-4187-1A45-9A95-607CCE7D5A34}" type="slidenum">
              <a:rPr lang="en-US" smtClean="0"/>
              <a:t>‹#›</a:t>
            </a:fld>
            <a:endParaRPr lang="en-US"/>
          </a:p>
        </p:txBody>
      </p:sp>
      <p:sp>
        <p:nvSpPr>
          <p:cNvPr id="8" name="Text Placeholder 2">
            <a:extLst>
              <a:ext uri="{FF2B5EF4-FFF2-40B4-BE49-F238E27FC236}">
                <a16:creationId xmlns="" xmlns:a16="http://schemas.microsoft.com/office/drawing/2014/main" id="{A27A2CF8-7886-6143-BEFA-7A41FB991EAB}"/>
              </a:ext>
            </a:extLst>
          </p:cNvPr>
          <p:cNvSpPr>
            <a:spLocks noGrp="1"/>
          </p:cNvSpPr>
          <p:nvPr>
            <p:ph type="body" idx="1"/>
          </p:nvPr>
        </p:nvSpPr>
        <p:spPr>
          <a:xfrm>
            <a:off x="3149048" y="1169536"/>
            <a:ext cx="5893904" cy="365125"/>
          </a:xfrm>
        </p:spPr>
        <p:txBody>
          <a:bodyPr>
            <a:normAutofit/>
          </a:bodyPr>
          <a:lstStyle>
            <a:lvl1pPr marL="0" indent="0" algn="ct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0" name="Text Placeholder 2">
            <a:extLst>
              <a:ext uri="{FF2B5EF4-FFF2-40B4-BE49-F238E27FC236}">
                <a16:creationId xmlns="" xmlns:a16="http://schemas.microsoft.com/office/drawing/2014/main" id="{0C69AC8F-0B82-7A49-8BC1-B88756CBB357}"/>
              </a:ext>
            </a:extLst>
          </p:cNvPr>
          <p:cNvSpPr>
            <a:spLocks noGrp="1"/>
          </p:cNvSpPr>
          <p:nvPr>
            <p:ph type="body" idx="13" hasCustomPrompt="1"/>
          </p:nvPr>
        </p:nvSpPr>
        <p:spPr>
          <a:xfrm>
            <a:off x="2324231" y="1764954"/>
            <a:ext cx="3427982" cy="365125"/>
          </a:xfrm>
        </p:spPr>
        <p:txBody>
          <a:bodyPr>
            <a:normAutofit/>
          </a:bodyPr>
          <a:lstStyle>
            <a:lvl1pPr marL="0" indent="0" algn="l">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11" name="Text Placeholder 2">
            <a:extLst>
              <a:ext uri="{FF2B5EF4-FFF2-40B4-BE49-F238E27FC236}">
                <a16:creationId xmlns="" xmlns:a16="http://schemas.microsoft.com/office/drawing/2014/main" id="{006023FA-A3EA-3449-9892-EE562A619C36}"/>
              </a:ext>
            </a:extLst>
          </p:cNvPr>
          <p:cNvSpPr>
            <a:spLocks noGrp="1"/>
          </p:cNvSpPr>
          <p:nvPr>
            <p:ph type="body" idx="14" hasCustomPrompt="1"/>
          </p:nvPr>
        </p:nvSpPr>
        <p:spPr>
          <a:xfrm>
            <a:off x="2324230" y="2243419"/>
            <a:ext cx="3427983" cy="82816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Etiam</a:t>
            </a:r>
            <a:r>
              <a:rPr lang="en-GB" dirty="0"/>
              <a:t> vitae </a:t>
            </a:r>
            <a:r>
              <a:rPr lang="en-GB" dirty="0" err="1"/>
              <a:t>ornare</a:t>
            </a:r>
            <a:r>
              <a:rPr lang="en-GB" dirty="0"/>
              <a:t> </a:t>
            </a:r>
            <a:r>
              <a:rPr lang="en-GB" dirty="0" err="1"/>
              <a:t>mauris</a:t>
            </a:r>
            <a:r>
              <a:rPr lang="en-GB" dirty="0"/>
              <a:t>, </a:t>
            </a:r>
            <a:r>
              <a:rPr lang="en-GB" dirty="0" err="1"/>
              <a:t>eu</a:t>
            </a:r>
            <a:r>
              <a:rPr lang="en-GB" dirty="0"/>
              <a:t> </a:t>
            </a:r>
            <a:r>
              <a:rPr lang="en-GB" dirty="0" err="1"/>
              <a:t>efficitur</a:t>
            </a:r>
            <a:r>
              <a:rPr lang="en-GB" dirty="0"/>
              <a:t> </a:t>
            </a:r>
            <a:r>
              <a:rPr lang="en-GB" dirty="0" err="1"/>
              <a:t>mauris</a:t>
            </a:r>
            <a:r>
              <a:rPr lang="en-GB" dirty="0"/>
              <a:t>. </a:t>
            </a:r>
            <a:r>
              <a:rPr lang="en-GB" dirty="0" err="1"/>
              <a:t>Vivamus</a:t>
            </a:r>
            <a:r>
              <a:rPr lang="en-GB" dirty="0"/>
              <a:t> vestibulum, </a:t>
            </a:r>
            <a:r>
              <a:rPr lang="en-GB" dirty="0" err="1"/>
              <a:t>nibh</a:t>
            </a:r>
            <a:r>
              <a:rPr lang="en-GB" dirty="0"/>
              <a:t> ac </a:t>
            </a:r>
            <a:r>
              <a:rPr lang="en-GB" dirty="0" err="1"/>
              <a:t>sodales</a:t>
            </a:r>
            <a:r>
              <a:rPr lang="en-GB" dirty="0"/>
              <a:t> </a:t>
            </a:r>
            <a:r>
              <a:rPr lang="en-GB" dirty="0" err="1"/>
              <a:t>neque</a:t>
            </a:r>
            <a:r>
              <a:rPr lang="en-GB" dirty="0"/>
              <a:t> vitae </a:t>
            </a:r>
            <a:r>
              <a:rPr lang="en-GB" dirty="0" err="1"/>
              <a:t>augue</a:t>
            </a:r>
            <a:r>
              <a:rPr lang="en-GB" dirty="0"/>
              <a:t>.</a:t>
            </a:r>
          </a:p>
        </p:txBody>
      </p:sp>
      <p:sp>
        <p:nvSpPr>
          <p:cNvPr id="12" name="Content Placeholder 2">
            <a:extLst>
              <a:ext uri="{FF2B5EF4-FFF2-40B4-BE49-F238E27FC236}">
                <a16:creationId xmlns="" xmlns:a16="http://schemas.microsoft.com/office/drawing/2014/main" id="{16BD7BD5-46B8-AD43-9DA1-0A205ABD80B2}"/>
              </a:ext>
            </a:extLst>
          </p:cNvPr>
          <p:cNvSpPr>
            <a:spLocks noGrp="1"/>
          </p:cNvSpPr>
          <p:nvPr>
            <p:ph sz="half" idx="15"/>
          </p:nvPr>
        </p:nvSpPr>
        <p:spPr>
          <a:xfrm>
            <a:off x="1129802" y="1757315"/>
            <a:ext cx="1079998" cy="109241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19" name="Text Placeholder 2">
            <a:extLst>
              <a:ext uri="{FF2B5EF4-FFF2-40B4-BE49-F238E27FC236}">
                <a16:creationId xmlns="" xmlns:a16="http://schemas.microsoft.com/office/drawing/2014/main" id="{F2A86E0C-78DE-154D-92A6-2F0970BEEEA9}"/>
              </a:ext>
            </a:extLst>
          </p:cNvPr>
          <p:cNvSpPr>
            <a:spLocks noGrp="1"/>
          </p:cNvSpPr>
          <p:nvPr>
            <p:ph type="body" idx="16" hasCustomPrompt="1"/>
          </p:nvPr>
        </p:nvSpPr>
        <p:spPr>
          <a:xfrm>
            <a:off x="2324231" y="3232247"/>
            <a:ext cx="3427982" cy="365125"/>
          </a:xfrm>
        </p:spPr>
        <p:txBody>
          <a:bodyPr>
            <a:normAutofit/>
          </a:bodyPr>
          <a:lstStyle>
            <a:lvl1pPr marL="0" indent="0" algn="l">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20" name="Text Placeholder 2">
            <a:extLst>
              <a:ext uri="{FF2B5EF4-FFF2-40B4-BE49-F238E27FC236}">
                <a16:creationId xmlns="" xmlns:a16="http://schemas.microsoft.com/office/drawing/2014/main" id="{146BA09B-2CDF-CB4C-9B61-54388412B31F}"/>
              </a:ext>
            </a:extLst>
          </p:cNvPr>
          <p:cNvSpPr>
            <a:spLocks noGrp="1"/>
          </p:cNvSpPr>
          <p:nvPr>
            <p:ph type="body" idx="17" hasCustomPrompt="1"/>
          </p:nvPr>
        </p:nvSpPr>
        <p:spPr>
          <a:xfrm>
            <a:off x="2324230" y="3710712"/>
            <a:ext cx="3427983" cy="82816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Etiam</a:t>
            </a:r>
            <a:r>
              <a:rPr lang="en-GB" dirty="0"/>
              <a:t> vitae </a:t>
            </a:r>
            <a:r>
              <a:rPr lang="en-GB" dirty="0" err="1"/>
              <a:t>ornare</a:t>
            </a:r>
            <a:r>
              <a:rPr lang="en-GB" dirty="0"/>
              <a:t> </a:t>
            </a:r>
            <a:r>
              <a:rPr lang="en-GB" dirty="0" err="1"/>
              <a:t>mauris</a:t>
            </a:r>
            <a:r>
              <a:rPr lang="en-GB" dirty="0"/>
              <a:t>, </a:t>
            </a:r>
            <a:r>
              <a:rPr lang="en-GB" dirty="0" err="1"/>
              <a:t>eu</a:t>
            </a:r>
            <a:r>
              <a:rPr lang="en-GB" dirty="0"/>
              <a:t> </a:t>
            </a:r>
            <a:r>
              <a:rPr lang="en-GB" dirty="0" err="1"/>
              <a:t>efficitur</a:t>
            </a:r>
            <a:r>
              <a:rPr lang="en-GB" dirty="0"/>
              <a:t> </a:t>
            </a:r>
            <a:r>
              <a:rPr lang="en-GB" dirty="0" err="1"/>
              <a:t>mauris</a:t>
            </a:r>
            <a:r>
              <a:rPr lang="en-GB" dirty="0"/>
              <a:t>. </a:t>
            </a:r>
            <a:r>
              <a:rPr lang="en-GB" dirty="0" err="1"/>
              <a:t>Vivamus</a:t>
            </a:r>
            <a:r>
              <a:rPr lang="en-GB" dirty="0"/>
              <a:t> vestibulum, </a:t>
            </a:r>
            <a:r>
              <a:rPr lang="en-GB" dirty="0" err="1"/>
              <a:t>nibh</a:t>
            </a:r>
            <a:r>
              <a:rPr lang="en-GB" dirty="0"/>
              <a:t> ac </a:t>
            </a:r>
            <a:r>
              <a:rPr lang="en-GB" dirty="0" err="1"/>
              <a:t>sodales</a:t>
            </a:r>
            <a:r>
              <a:rPr lang="en-GB" dirty="0"/>
              <a:t> </a:t>
            </a:r>
            <a:r>
              <a:rPr lang="en-GB" dirty="0" err="1"/>
              <a:t>neque</a:t>
            </a:r>
            <a:r>
              <a:rPr lang="en-GB" dirty="0"/>
              <a:t> vitae </a:t>
            </a:r>
            <a:r>
              <a:rPr lang="en-GB" dirty="0" err="1"/>
              <a:t>augue</a:t>
            </a:r>
            <a:r>
              <a:rPr lang="en-GB" dirty="0"/>
              <a:t>.</a:t>
            </a:r>
          </a:p>
        </p:txBody>
      </p:sp>
      <p:sp>
        <p:nvSpPr>
          <p:cNvPr id="21" name="Content Placeholder 2">
            <a:extLst>
              <a:ext uri="{FF2B5EF4-FFF2-40B4-BE49-F238E27FC236}">
                <a16:creationId xmlns="" xmlns:a16="http://schemas.microsoft.com/office/drawing/2014/main" id="{950C10AD-82F4-224C-8362-C7B6A57EB6BD}"/>
              </a:ext>
            </a:extLst>
          </p:cNvPr>
          <p:cNvSpPr>
            <a:spLocks noGrp="1"/>
          </p:cNvSpPr>
          <p:nvPr>
            <p:ph sz="half" idx="18"/>
          </p:nvPr>
        </p:nvSpPr>
        <p:spPr>
          <a:xfrm>
            <a:off x="1129802" y="3224608"/>
            <a:ext cx="1079998" cy="109241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22" name="Text Placeholder 2">
            <a:extLst>
              <a:ext uri="{FF2B5EF4-FFF2-40B4-BE49-F238E27FC236}">
                <a16:creationId xmlns="" xmlns:a16="http://schemas.microsoft.com/office/drawing/2014/main" id="{D71CFC15-E3A6-2442-96A2-ABEA5B8CC048}"/>
              </a:ext>
            </a:extLst>
          </p:cNvPr>
          <p:cNvSpPr>
            <a:spLocks noGrp="1"/>
          </p:cNvSpPr>
          <p:nvPr>
            <p:ph type="body" idx="19" hasCustomPrompt="1"/>
          </p:nvPr>
        </p:nvSpPr>
        <p:spPr>
          <a:xfrm>
            <a:off x="2324231" y="4646377"/>
            <a:ext cx="3427982" cy="365125"/>
          </a:xfrm>
        </p:spPr>
        <p:txBody>
          <a:bodyPr>
            <a:normAutofit/>
          </a:bodyPr>
          <a:lstStyle>
            <a:lvl1pPr marL="0" indent="0" algn="l">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23" name="Text Placeholder 2">
            <a:extLst>
              <a:ext uri="{FF2B5EF4-FFF2-40B4-BE49-F238E27FC236}">
                <a16:creationId xmlns="" xmlns:a16="http://schemas.microsoft.com/office/drawing/2014/main" id="{61531535-9719-284B-88A8-85701A8118EA}"/>
              </a:ext>
            </a:extLst>
          </p:cNvPr>
          <p:cNvSpPr>
            <a:spLocks noGrp="1"/>
          </p:cNvSpPr>
          <p:nvPr>
            <p:ph type="body" idx="20" hasCustomPrompt="1"/>
          </p:nvPr>
        </p:nvSpPr>
        <p:spPr>
          <a:xfrm>
            <a:off x="2324230" y="5124842"/>
            <a:ext cx="3427983" cy="82816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Etiam</a:t>
            </a:r>
            <a:r>
              <a:rPr lang="en-GB" dirty="0"/>
              <a:t> vitae </a:t>
            </a:r>
            <a:r>
              <a:rPr lang="en-GB" dirty="0" err="1"/>
              <a:t>ornare</a:t>
            </a:r>
            <a:r>
              <a:rPr lang="en-GB" dirty="0"/>
              <a:t> </a:t>
            </a:r>
            <a:r>
              <a:rPr lang="en-GB" dirty="0" err="1"/>
              <a:t>mauris</a:t>
            </a:r>
            <a:r>
              <a:rPr lang="en-GB" dirty="0"/>
              <a:t>, </a:t>
            </a:r>
            <a:r>
              <a:rPr lang="en-GB" dirty="0" err="1"/>
              <a:t>eu</a:t>
            </a:r>
            <a:r>
              <a:rPr lang="en-GB" dirty="0"/>
              <a:t> </a:t>
            </a:r>
            <a:r>
              <a:rPr lang="en-GB" dirty="0" err="1"/>
              <a:t>efficitur</a:t>
            </a:r>
            <a:r>
              <a:rPr lang="en-GB" dirty="0"/>
              <a:t> </a:t>
            </a:r>
            <a:r>
              <a:rPr lang="en-GB" dirty="0" err="1"/>
              <a:t>mauris</a:t>
            </a:r>
            <a:r>
              <a:rPr lang="en-GB" dirty="0"/>
              <a:t>. </a:t>
            </a:r>
            <a:r>
              <a:rPr lang="en-GB" dirty="0" err="1"/>
              <a:t>Vivamus</a:t>
            </a:r>
            <a:r>
              <a:rPr lang="en-GB" dirty="0"/>
              <a:t> vestibulum, </a:t>
            </a:r>
            <a:r>
              <a:rPr lang="en-GB" dirty="0" err="1"/>
              <a:t>nibh</a:t>
            </a:r>
            <a:r>
              <a:rPr lang="en-GB" dirty="0"/>
              <a:t> ac </a:t>
            </a:r>
            <a:r>
              <a:rPr lang="en-GB" dirty="0" err="1"/>
              <a:t>sodales</a:t>
            </a:r>
            <a:r>
              <a:rPr lang="en-GB" dirty="0"/>
              <a:t> </a:t>
            </a:r>
            <a:r>
              <a:rPr lang="en-GB" dirty="0" err="1"/>
              <a:t>neque</a:t>
            </a:r>
            <a:r>
              <a:rPr lang="en-GB" dirty="0"/>
              <a:t> vitae </a:t>
            </a:r>
            <a:r>
              <a:rPr lang="en-GB" dirty="0" err="1"/>
              <a:t>augue</a:t>
            </a:r>
            <a:r>
              <a:rPr lang="en-GB" dirty="0"/>
              <a:t>.</a:t>
            </a:r>
          </a:p>
        </p:txBody>
      </p:sp>
      <p:sp>
        <p:nvSpPr>
          <p:cNvPr id="24" name="Content Placeholder 2">
            <a:extLst>
              <a:ext uri="{FF2B5EF4-FFF2-40B4-BE49-F238E27FC236}">
                <a16:creationId xmlns="" xmlns:a16="http://schemas.microsoft.com/office/drawing/2014/main" id="{393BA06E-F60F-8D47-909C-91B60F3EABB2}"/>
              </a:ext>
            </a:extLst>
          </p:cNvPr>
          <p:cNvSpPr>
            <a:spLocks noGrp="1"/>
          </p:cNvSpPr>
          <p:nvPr>
            <p:ph sz="half" idx="21"/>
          </p:nvPr>
        </p:nvSpPr>
        <p:spPr>
          <a:xfrm>
            <a:off x="1129802" y="4638738"/>
            <a:ext cx="1079998" cy="109241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25" name="Text Placeholder 2">
            <a:extLst>
              <a:ext uri="{FF2B5EF4-FFF2-40B4-BE49-F238E27FC236}">
                <a16:creationId xmlns="" xmlns:a16="http://schemas.microsoft.com/office/drawing/2014/main" id="{A2AF06A4-3DA1-E348-BAED-5EBD40837886}"/>
              </a:ext>
            </a:extLst>
          </p:cNvPr>
          <p:cNvSpPr>
            <a:spLocks noGrp="1"/>
          </p:cNvSpPr>
          <p:nvPr>
            <p:ph type="body" idx="22" hasCustomPrompt="1"/>
          </p:nvPr>
        </p:nvSpPr>
        <p:spPr>
          <a:xfrm>
            <a:off x="7481021" y="1764954"/>
            <a:ext cx="3427982" cy="365125"/>
          </a:xfrm>
        </p:spPr>
        <p:txBody>
          <a:bodyPr>
            <a:normAutofit/>
          </a:bodyPr>
          <a:lstStyle>
            <a:lvl1pPr marL="0" indent="0" algn="l">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26" name="Text Placeholder 2">
            <a:extLst>
              <a:ext uri="{FF2B5EF4-FFF2-40B4-BE49-F238E27FC236}">
                <a16:creationId xmlns="" xmlns:a16="http://schemas.microsoft.com/office/drawing/2014/main" id="{BE43CCA4-A7D8-934C-9B0C-81F9042EF62C}"/>
              </a:ext>
            </a:extLst>
          </p:cNvPr>
          <p:cNvSpPr>
            <a:spLocks noGrp="1"/>
          </p:cNvSpPr>
          <p:nvPr>
            <p:ph type="body" idx="23" hasCustomPrompt="1"/>
          </p:nvPr>
        </p:nvSpPr>
        <p:spPr>
          <a:xfrm>
            <a:off x="7481020" y="2243419"/>
            <a:ext cx="3427983" cy="82816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Etiam</a:t>
            </a:r>
            <a:r>
              <a:rPr lang="en-GB" dirty="0"/>
              <a:t> vitae </a:t>
            </a:r>
            <a:r>
              <a:rPr lang="en-GB" dirty="0" err="1"/>
              <a:t>ornare</a:t>
            </a:r>
            <a:r>
              <a:rPr lang="en-GB" dirty="0"/>
              <a:t> </a:t>
            </a:r>
            <a:r>
              <a:rPr lang="en-GB" dirty="0" err="1"/>
              <a:t>mauris</a:t>
            </a:r>
            <a:r>
              <a:rPr lang="en-GB" dirty="0"/>
              <a:t>, </a:t>
            </a:r>
            <a:r>
              <a:rPr lang="en-GB" dirty="0" err="1"/>
              <a:t>eu</a:t>
            </a:r>
            <a:r>
              <a:rPr lang="en-GB" dirty="0"/>
              <a:t> </a:t>
            </a:r>
            <a:r>
              <a:rPr lang="en-GB" dirty="0" err="1"/>
              <a:t>efficitur</a:t>
            </a:r>
            <a:r>
              <a:rPr lang="en-GB" dirty="0"/>
              <a:t> </a:t>
            </a:r>
            <a:r>
              <a:rPr lang="en-GB" dirty="0" err="1"/>
              <a:t>mauris</a:t>
            </a:r>
            <a:r>
              <a:rPr lang="en-GB" dirty="0"/>
              <a:t>. </a:t>
            </a:r>
            <a:r>
              <a:rPr lang="en-GB" dirty="0" err="1"/>
              <a:t>Vivamus</a:t>
            </a:r>
            <a:r>
              <a:rPr lang="en-GB" dirty="0"/>
              <a:t> vestibulum, </a:t>
            </a:r>
            <a:r>
              <a:rPr lang="en-GB" dirty="0" err="1"/>
              <a:t>nibh</a:t>
            </a:r>
            <a:r>
              <a:rPr lang="en-GB" dirty="0"/>
              <a:t> ac </a:t>
            </a:r>
            <a:r>
              <a:rPr lang="en-GB" dirty="0" err="1"/>
              <a:t>sodales</a:t>
            </a:r>
            <a:r>
              <a:rPr lang="en-GB" dirty="0"/>
              <a:t> </a:t>
            </a:r>
            <a:r>
              <a:rPr lang="en-GB" dirty="0" err="1"/>
              <a:t>neque</a:t>
            </a:r>
            <a:r>
              <a:rPr lang="en-GB" dirty="0"/>
              <a:t> vitae </a:t>
            </a:r>
            <a:r>
              <a:rPr lang="en-GB" dirty="0" err="1"/>
              <a:t>augue</a:t>
            </a:r>
            <a:r>
              <a:rPr lang="en-GB" dirty="0"/>
              <a:t>.</a:t>
            </a:r>
          </a:p>
        </p:txBody>
      </p:sp>
      <p:sp>
        <p:nvSpPr>
          <p:cNvPr id="27" name="Content Placeholder 2">
            <a:extLst>
              <a:ext uri="{FF2B5EF4-FFF2-40B4-BE49-F238E27FC236}">
                <a16:creationId xmlns="" xmlns:a16="http://schemas.microsoft.com/office/drawing/2014/main" id="{DD773805-00AF-D34F-8B2F-54987A1CA5FE}"/>
              </a:ext>
            </a:extLst>
          </p:cNvPr>
          <p:cNvSpPr>
            <a:spLocks noGrp="1"/>
          </p:cNvSpPr>
          <p:nvPr>
            <p:ph sz="half" idx="24"/>
          </p:nvPr>
        </p:nvSpPr>
        <p:spPr>
          <a:xfrm>
            <a:off x="6286592" y="1757315"/>
            <a:ext cx="1079998" cy="109241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28" name="Text Placeholder 2">
            <a:extLst>
              <a:ext uri="{FF2B5EF4-FFF2-40B4-BE49-F238E27FC236}">
                <a16:creationId xmlns="" xmlns:a16="http://schemas.microsoft.com/office/drawing/2014/main" id="{DF004A0D-872A-124C-8321-3025AA0E2556}"/>
              </a:ext>
            </a:extLst>
          </p:cNvPr>
          <p:cNvSpPr>
            <a:spLocks noGrp="1"/>
          </p:cNvSpPr>
          <p:nvPr>
            <p:ph type="body" idx="25" hasCustomPrompt="1"/>
          </p:nvPr>
        </p:nvSpPr>
        <p:spPr>
          <a:xfrm>
            <a:off x="7481021" y="3232247"/>
            <a:ext cx="3427982" cy="365125"/>
          </a:xfrm>
        </p:spPr>
        <p:txBody>
          <a:bodyPr>
            <a:normAutofit/>
          </a:bodyPr>
          <a:lstStyle>
            <a:lvl1pPr marL="0" indent="0" algn="l">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29" name="Text Placeholder 2">
            <a:extLst>
              <a:ext uri="{FF2B5EF4-FFF2-40B4-BE49-F238E27FC236}">
                <a16:creationId xmlns="" xmlns:a16="http://schemas.microsoft.com/office/drawing/2014/main" id="{992BD781-A071-E743-A590-BBB0C8A8249F}"/>
              </a:ext>
            </a:extLst>
          </p:cNvPr>
          <p:cNvSpPr>
            <a:spLocks noGrp="1"/>
          </p:cNvSpPr>
          <p:nvPr>
            <p:ph type="body" idx="26" hasCustomPrompt="1"/>
          </p:nvPr>
        </p:nvSpPr>
        <p:spPr>
          <a:xfrm>
            <a:off x="7481020" y="3710712"/>
            <a:ext cx="3427983" cy="82816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Etiam</a:t>
            </a:r>
            <a:r>
              <a:rPr lang="en-GB" dirty="0"/>
              <a:t> vitae </a:t>
            </a:r>
            <a:r>
              <a:rPr lang="en-GB" dirty="0" err="1"/>
              <a:t>ornare</a:t>
            </a:r>
            <a:r>
              <a:rPr lang="en-GB" dirty="0"/>
              <a:t> </a:t>
            </a:r>
            <a:r>
              <a:rPr lang="en-GB" dirty="0" err="1"/>
              <a:t>mauris</a:t>
            </a:r>
            <a:r>
              <a:rPr lang="en-GB" dirty="0"/>
              <a:t>, </a:t>
            </a:r>
            <a:r>
              <a:rPr lang="en-GB" dirty="0" err="1"/>
              <a:t>eu</a:t>
            </a:r>
            <a:r>
              <a:rPr lang="en-GB" dirty="0"/>
              <a:t> </a:t>
            </a:r>
            <a:r>
              <a:rPr lang="en-GB" dirty="0" err="1"/>
              <a:t>efficitur</a:t>
            </a:r>
            <a:r>
              <a:rPr lang="en-GB" dirty="0"/>
              <a:t> </a:t>
            </a:r>
            <a:r>
              <a:rPr lang="en-GB" dirty="0" err="1"/>
              <a:t>mauris</a:t>
            </a:r>
            <a:r>
              <a:rPr lang="en-GB" dirty="0"/>
              <a:t>. </a:t>
            </a:r>
            <a:r>
              <a:rPr lang="en-GB" dirty="0" err="1"/>
              <a:t>Vivamus</a:t>
            </a:r>
            <a:r>
              <a:rPr lang="en-GB" dirty="0"/>
              <a:t> vestibulum, </a:t>
            </a:r>
            <a:r>
              <a:rPr lang="en-GB" dirty="0" err="1"/>
              <a:t>nibh</a:t>
            </a:r>
            <a:r>
              <a:rPr lang="en-GB" dirty="0"/>
              <a:t> ac </a:t>
            </a:r>
            <a:r>
              <a:rPr lang="en-GB" dirty="0" err="1"/>
              <a:t>sodales</a:t>
            </a:r>
            <a:r>
              <a:rPr lang="en-GB" dirty="0"/>
              <a:t> </a:t>
            </a:r>
            <a:r>
              <a:rPr lang="en-GB" dirty="0" err="1"/>
              <a:t>neque</a:t>
            </a:r>
            <a:r>
              <a:rPr lang="en-GB" dirty="0"/>
              <a:t> vitae </a:t>
            </a:r>
            <a:r>
              <a:rPr lang="en-GB" dirty="0" err="1"/>
              <a:t>augue</a:t>
            </a:r>
            <a:r>
              <a:rPr lang="en-GB" dirty="0"/>
              <a:t>.</a:t>
            </a:r>
          </a:p>
        </p:txBody>
      </p:sp>
      <p:sp>
        <p:nvSpPr>
          <p:cNvPr id="30" name="Content Placeholder 2">
            <a:extLst>
              <a:ext uri="{FF2B5EF4-FFF2-40B4-BE49-F238E27FC236}">
                <a16:creationId xmlns="" xmlns:a16="http://schemas.microsoft.com/office/drawing/2014/main" id="{EADD4BCF-0F41-F541-B93A-8E28119788B7}"/>
              </a:ext>
            </a:extLst>
          </p:cNvPr>
          <p:cNvSpPr>
            <a:spLocks noGrp="1"/>
          </p:cNvSpPr>
          <p:nvPr>
            <p:ph sz="half" idx="27"/>
          </p:nvPr>
        </p:nvSpPr>
        <p:spPr>
          <a:xfrm>
            <a:off x="6286592" y="3224608"/>
            <a:ext cx="1079998" cy="109241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31" name="Text Placeholder 2">
            <a:extLst>
              <a:ext uri="{FF2B5EF4-FFF2-40B4-BE49-F238E27FC236}">
                <a16:creationId xmlns="" xmlns:a16="http://schemas.microsoft.com/office/drawing/2014/main" id="{11270801-015E-A843-B464-655740463591}"/>
              </a:ext>
            </a:extLst>
          </p:cNvPr>
          <p:cNvSpPr>
            <a:spLocks noGrp="1"/>
          </p:cNvSpPr>
          <p:nvPr>
            <p:ph type="body" idx="28" hasCustomPrompt="1"/>
          </p:nvPr>
        </p:nvSpPr>
        <p:spPr>
          <a:xfrm>
            <a:off x="7481021" y="4646377"/>
            <a:ext cx="3427982" cy="365125"/>
          </a:xfrm>
        </p:spPr>
        <p:txBody>
          <a:bodyPr>
            <a:normAutofit/>
          </a:bodyPr>
          <a:lstStyle>
            <a:lvl1pPr marL="0" indent="0" algn="l">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32" name="Text Placeholder 2">
            <a:extLst>
              <a:ext uri="{FF2B5EF4-FFF2-40B4-BE49-F238E27FC236}">
                <a16:creationId xmlns="" xmlns:a16="http://schemas.microsoft.com/office/drawing/2014/main" id="{13531B38-16F9-2E4F-8FE7-0107780C4282}"/>
              </a:ext>
            </a:extLst>
          </p:cNvPr>
          <p:cNvSpPr>
            <a:spLocks noGrp="1"/>
          </p:cNvSpPr>
          <p:nvPr>
            <p:ph type="body" idx="29" hasCustomPrompt="1"/>
          </p:nvPr>
        </p:nvSpPr>
        <p:spPr>
          <a:xfrm>
            <a:off x="7481020" y="5124842"/>
            <a:ext cx="3427983" cy="82816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Etiam</a:t>
            </a:r>
            <a:r>
              <a:rPr lang="en-GB" dirty="0"/>
              <a:t> vitae </a:t>
            </a:r>
            <a:r>
              <a:rPr lang="en-GB" dirty="0" err="1"/>
              <a:t>ornare</a:t>
            </a:r>
            <a:r>
              <a:rPr lang="en-GB" dirty="0"/>
              <a:t> </a:t>
            </a:r>
            <a:r>
              <a:rPr lang="en-GB" dirty="0" err="1"/>
              <a:t>mauris</a:t>
            </a:r>
            <a:r>
              <a:rPr lang="en-GB" dirty="0"/>
              <a:t>, </a:t>
            </a:r>
            <a:r>
              <a:rPr lang="en-GB" dirty="0" err="1"/>
              <a:t>eu</a:t>
            </a:r>
            <a:r>
              <a:rPr lang="en-GB" dirty="0"/>
              <a:t> </a:t>
            </a:r>
            <a:r>
              <a:rPr lang="en-GB" dirty="0" err="1"/>
              <a:t>efficitur</a:t>
            </a:r>
            <a:r>
              <a:rPr lang="en-GB" dirty="0"/>
              <a:t> </a:t>
            </a:r>
            <a:r>
              <a:rPr lang="en-GB" dirty="0" err="1"/>
              <a:t>mauris</a:t>
            </a:r>
            <a:r>
              <a:rPr lang="en-GB" dirty="0"/>
              <a:t>. </a:t>
            </a:r>
            <a:r>
              <a:rPr lang="en-GB" dirty="0" err="1"/>
              <a:t>Vivamus</a:t>
            </a:r>
            <a:r>
              <a:rPr lang="en-GB" dirty="0"/>
              <a:t> vestibulum, </a:t>
            </a:r>
            <a:r>
              <a:rPr lang="en-GB" dirty="0" err="1"/>
              <a:t>nibh</a:t>
            </a:r>
            <a:r>
              <a:rPr lang="en-GB" dirty="0"/>
              <a:t> ac </a:t>
            </a:r>
            <a:r>
              <a:rPr lang="en-GB" dirty="0" err="1"/>
              <a:t>sodales</a:t>
            </a:r>
            <a:r>
              <a:rPr lang="en-GB" dirty="0"/>
              <a:t> </a:t>
            </a:r>
            <a:r>
              <a:rPr lang="en-GB" dirty="0" err="1"/>
              <a:t>neque</a:t>
            </a:r>
            <a:r>
              <a:rPr lang="en-GB" dirty="0"/>
              <a:t> vitae </a:t>
            </a:r>
            <a:r>
              <a:rPr lang="en-GB" dirty="0" err="1"/>
              <a:t>augue</a:t>
            </a:r>
            <a:r>
              <a:rPr lang="en-GB" dirty="0"/>
              <a:t>.</a:t>
            </a:r>
          </a:p>
        </p:txBody>
      </p:sp>
      <p:sp>
        <p:nvSpPr>
          <p:cNvPr id="33" name="Content Placeholder 2">
            <a:extLst>
              <a:ext uri="{FF2B5EF4-FFF2-40B4-BE49-F238E27FC236}">
                <a16:creationId xmlns="" xmlns:a16="http://schemas.microsoft.com/office/drawing/2014/main" id="{12842AF5-58AA-844B-AE5D-0407690840E2}"/>
              </a:ext>
            </a:extLst>
          </p:cNvPr>
          <p:cNvSpPr>
            <a:spLocks noGrp="1"/>
          </p:cNvSpPr>
          <p:nvPr>
            <p:ph sz="half" idx="30"/>
          </p:nvPr>
        </p:nvSpPr>
        <p:spPr>
          <a:xfrm>
            <a:off x="6286592" y="4638738"/>
            <a:ext cx="1079998" cy="1092410"/>
          </a:xfrm>
        </p:spPr>
        <p:txBody>
          <a:bodyPr>
            <a:normAutofit/>
          </a:bodyPr>
          <a:lstStyle>
            <a:lvl2pPr marL="457200" indent="0" algn="ctr">
              <a:buNone/>
              <a:defRPr sz="800">
                <a:solidFill>
                  <a:schemeClr val="bg1"/>
                </a:solidFill>
              </a:defRPr>
            </a:lvl2pPr>
          </a:lstStyle>
          <a:p>
            <a:pPr lvl="0"/>
            <a:r>
              <a:rPr lang="en-GB"/>
              <a:t>Click to edit Master text styles</a:t>
            </a:r>
          </a:p>
        </p:txBody>
      </p:sp>
    </p:spTree>
    <p:extLst>
      <p:ext uri="{BB962C8B-B14F-4D97-AF65-F5344CB8AC3E}">
        <p14:creationId xmlns:p14="http://schemas.microsoft.com/office/powerpoint/2010/main" val="2753363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DE1450FF-FBAE-9044-B74B-48CB02758786}"/>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drawing&#10;&#10;Description automatically generated">
            <a:extLst>
              <a:ext uri="{FF2B5EF4-FFF2-40B4-BE49-F238E27FC236}">
                <a16:creationId xmlns="" xmlns:a16="http://schemas.microsoft.com/office/drawing/2014/main" id="{43716989-8B27-B141-8CD7-06F17EB605C1}"/>
              </a:ext>
            </a:extLst>
          </p:cNvPr>
          <p:cNvPicPr>
            <a:picLocks noChangeAspect="1"/>
          </p:cNvPicPr>
          <p:nvPr/>
        </p:nvPicPr>
        <p:blipFill>
          <a:blip r:embed="rId2"/>
          <a:stretch>
            <a:fillRect/>
          </a:stretch>
        </p:blipFill>
        <p:spPr>
          <a:xfrm>
            <a:off x="7384143" y="0"/>
            <a:ext cx="4807857" cy="6858000"/>
          </a:xfrm>
          <a:prstGeom prst="rect">
            <a:avLst/>
          </a:prstGeom>
        </p:spPr>
      </p:pic>
      <p:sp>
        <p:nvSpPr>
          <p:cNvPr id="2" name="Title 1">
            <a:extLst>
              <a:ext uri="{FF2B5EF4-FFF2-40B4-BE49-F238E27FC236}">
                <a16:creationId xmlns="" xmlns:a16="http://schemas.microsoft.com/office/drawing/2014/main" id="{97E313E9-413C-924C-B55F-633967420DDE}"/>
              </a:ext>
            </a:extLst>
          </p:cNvPr>
          <p:cNvSpPr>
            <a:spLocks noGrp="1"/>
          </p:cNvSpPr>
          <p:nvPr>
            <p:ph type="ctrTitle"/>
          </p:nvPr>
        </p:nvSpPr>
        <p:spPr>
          <a:xfrm>
            <a:off x="838200" y="1510747"/>
            <a:ext cx="10515600" cy="1999215"/>
          </a:xfrm>
        </p:spPr>
        <p:txBody>
          <a:bodyPr anchor="t">
            <a:normAutofit/>
          </a:bodyPr>
          <a:lstStyle>
            <a:lvl1pPr algn="l">
              <a:defRPr sz="5400">
                <a:solidFill>
                  <a:schemeClr val="bg1"/>
                </a:solidFill>
              </a:defRPr>
            </a:lvl1pPr>
          </a:lstStyle>
          <a:p>
            <a:r>
              <a:rPr lang="en-GB"/>
              <a:t>Click to edit Master title style</a:t>
            </a:r>
            <a:endParaRPr lang="en-US" dirty="0"/>
          </a:p>
        </p:txBody>
      </p:sp>
      <p:sp>
        <p:nvSpPr>
          <p:cNvPr id="3" name="Subtitle 2">
            <a:extLst>
              <a:ext uri="{FF2B5EF4-FFF2-40B4-BE49-F238E27FC236}">
                <a16:creationId xmlns="" xmlns:a16="http://schemas.microsoft.com/office/drawing/2014/main" id="{04F31E7A-157C-9D46-AF33-D7076BECAEC2}"/>
              </a:ext>
            </a:extLst>
          </p:cNvPr>
          <p:cNvSpPr>
            <a:spLocks noGrp="1"/>
          </p:cNvSpPr>
          <p:nvPr>
            <p:ph type="subTitle" idx="1"/>
          </p:nvPr>
        </p:nvSpPr>
        <p:spPr>
          <a:xfrm>
            <a:off x="2446096" y="4109696"/>
            <a:ext cx="8907700" cy="529817"/>
          </a:xfrm>
        </p:spPr>
        <p:txBody>
          <a:bodyPr/>
          <a:lstStyle>
            <a:lvl1pPr marL="0" indent="0" algn="l">
              <a:buNone/>
              <a:defRPr sz="2400" b="1" i="0">
                <a:solidFill>
                  <a:schemeClr val="bg1"/>
                </a:solidFill>
                <a:latin typeface="Nunito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a:extLst>
              <a:ext uri="{FF2B5EF4-FFF2-40B4-BE49-F238E27FC236}">
                <a16:creationId xmlns="" xmlns:a16="http://schemas.microsoft.com/office/drawing/2014/main" id="{F098D20F-79EC-5147-8549-1632AE3B6DA6}"/>
              </a:ext>
            </a:extLst>
          </p:cNvPr>
          <p:cNvSpPr>
            <a:spLocks noGrp="1"/>
          </p:cNvSpPr>
          <p:nvPr>
            <p:ph type="dt" sz="half" idx="10"/>
          </p:nvPr>
        </p:nvSpPr>
        <p:spPr/>
        <p:txBody>
          <a:bodyPr/>
          <a:lstStyle/>
          <a:p>
            <a:fld id="{11E0031B-C9B0-4249-930F-0A5D3A143BBF}" type="datetimeFigureOut">
              <a:rPr lang="en-US" smtClean="0"/>
              <a:t>5/4/2021</a:t>
            </a:fld>
            <a:endParaRPr lang="en-US" dirty="0"/>
          </a:p>
        </p:txBody>
      </p:sp>
      <p:sp>
        <p:nvSpPr>
          <p:cNvPr id="5" name="Footer Placeholder 4">
            <a:extLst>
              <a:ext uri="{FF2B5EF4-FFF2-40B4-BE49-F238E27FC236}">
                <a16:creationId xmlns="" xmlns:a16="http://schemas.microsoft.com/office/drawing/2014/main" id="{1DAD0D10-B851-F445-89E8-8762171BCC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8B0B63E-E2FF-364C-8CDD-A60C7611FB76}"/>
              </a:ext>
            </a:extLst>
          </p:cNvPr>
          <p:cNvSpPr>
            <a:spLocks noGrp="1"/>
          </p:cNvSpPr>
          <p:nvPr>
            <p:ph type="sldNum" sz="quarter" idx="12"/>
          </p:nvPr>
        </p:nvSpPr>
        <p:spPr/>
        <p:txBody>
          <a:bodyPr/>
          <a:lstStyle/>
          <a:p>
            <a:fld id="{D8BB0A0E-4187-1A45-9A95-607CCE7D5A34}" type="slidenum">
              <a:rPr lang="en-US" smtClean="0"/>
              <a:t>‹#›</a:t>
            </a:fld>
            <a:endParaRPr lang="en-US"/>
          </a:p>
        </p:txBody>
      </p:sp>
      <p:cxnSp>
        <p:nvCxnSpPr>
          <p:cNvPr id="12" name="Straight Connector 11">
            <a:extLst>
              <a:ext uri="{FF2B5EF4-FFF2-40B4-BE49-F238E27FC236}">
                <a16:creationId xmlns="" xmlns:a16="http://schemas.microsoft.com/office/drawing/2014/main" id="{4DD3860B-CDED-804C-83AA-64E117DE9A48}"/>
              </a:ext>
            </a:extLst>
          </p:cNvPr>
          <p:cNvCxnSpPr/>
          <p:nvPr/>
        </p:nvCxnSpPr>
        <p:spPr>
          <a:xfrm>
            <a:off x="2196336" y="3928325"/>
            <a:ext cx="0" cy="10800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 xmlns:a16="http://schemas.microsoft.com/office/drawing/2014/main" id="{70FE0E40-EA5C-5C4C-A845-1D16CBDDB01B}"/>
              </a:ext>
            </a:extLst>
          </p:cNvPr>
          <p:cNvPicPr>
            <a:picLocks noChangeAspect="1"/>
          </p:cNvPicPr>
          <p:nvPr/>
        </p:nvPicPr>
        <p:blipFill>
          <a:blip r:embed="rId3"/>
          <a:srcRect/>
          <a:stretch/>
        </p:blipFill>
        <p:spPr>
          <a:xfrm>
            <a:off x="838200" y="551013"/>
            <a:ext cx="1080000" cy="720000"/>
          </a:xfrm>
          <a:prstGeom prst="rect">
            <a:avLst/>
          </a:prstGeom>
        </p:spPr>
      </p:pic>
      <p:sp>
        <p:nvSpPr>
          <p:cNvPr id="15" name="Rectangle 14">
            <a:extLst>
              <a:ext uri="{FF2B5EF4-FFF2-40B4-BE49-F238E27FC236}">
                <a16:creationId xmlns="" xmlns:a16="http://schemas.microsoft.com/office/drawing/2014/main" id="{E5BC0F53-47D0-9B4D-BCB9-982149903CC7}"/>
              </a:ext>
            </a:extLst>
          </p:cNvPr>
          <p:cNvSpPr/>
          <p:nvPr/>
        </p:nvSpPr>
        <p:spPr>
          <a:xfrm>
            <a:off x="838200" y="3928299"/>
            <a:ext cx="1080052" cy="1080053"/>
          </a:xfrm>
          <a:prstGeom prst="rect">
            <a:avLst/>
          </a:prstGeom>
          <a:blipFill>
            <a:blip r:embed="rId4"/>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 xmlns:a16="http://schemas.microsoft.com/office/drawing/2014/main" id="{D9DC3C82-F24D-5F41-98DA-D0CD8B138918}"/>
              </a:ext>
            </a:extLst>
          </p:cNvPr>
          <p:cNvSpPr>
            <a:spLocks noGrp="1"/>
          </p:cNvSpPr>
          <p:nvPr>
            <p:ph sz="half" idx="13"/>
          </p:nvPr>
        </p:nvSpPr>
        <p:spPr>
          <a:xfrm>
            <a:off x="838200" y="3928299"/>
            <a:ext cx="1079998" cy="109241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17" name="Text Placeholder 17">
            <a:extLst>
              <a:ext uri="{FF2B5EF4-FFF2-40B4-BE49-F238E27FC236}">
                <a16:creationId xmlns="" xmlns:a16="http://schemas.microsoft.com/office/drawing/2014/main" id="{35DC75D2-674B-5940-8EF7-38430083C11E}"/>
              </a:ext>
            </a:extLst>
          </p:cNvPr>
          <p:cNvSpPr>
            <a:spLocks noGrp="1"/>
          </p:cNvSpPr>
          <p:nvPr>
            <p:ph type="body" sz="quarter" idx="14"/>
          </p:nvPr>
        </p:nvSpPr>
        <p:spPr>
          <a:xfrm>
            <a:off x="2446338" y="4721225"/>
            <a:ext cx="8907462" cy="466725"/>
          </a:xfrm>
        </p:spPr>
        <p:txBody>
          <a:bodyPr>
            <a:noAutofit/>
          </a:bodyPr>
          <a:lstStyle>
            <a:lvl1pPr marL="0" indent="0">
              <a:buNone/>
              <a:defRPr sz="1600" b="1">
                <a:solidFill>
                  <a:schemeClr val="bg1"/>
                </a:solidFill>
              </a:defRPr>
            </a:lvl1pPr>
            <a:lvl2pPr marL="457200" indent="0">
              <a:buNone/>
              <a:defRPr sz="1400"/>
            </a:lvl2pPr>
            <a:lvl3pPr>
              <a:defRPr sz="1400"/>
            </a:lvl3pPr>
            <a:lvl4pPr>
              <a:defRPr sz="1400"/>
            </a:lvl4pPr>
            <a:lvl5pPr>
              <a:defRPr sz="1400"/>
            </a:lvl5pPr>
          </a:lstStyle>
          <a:p>
            <a:pPr lvl="0"/>
            <a:r>
              <a:rPr lang="en-GB"/>
              <a:t>Click to edit Master text styles</a:t>
            </a:r>
          </a:p>
        </p:txBody>
      </p:sp>
    </p:spTree>
    <p:extLst>
      <p:ext uri="{BB962C8B-B14F-4D97-AF65-F5344CB8AC3E}">
        <p14:creationId xmlns:p14="http://schemas.microsoft.com/office/powerpoint/2010/main" val="2580810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0_Title Only">
    <p:spTree>
      <p:nvGrpSpPr>
        <p:cNvPr id="1" name=""/>
        <p:cNvGrpSpPr/>
        <p:nvPr/>
      </p:nvGrpSpPr>
      <p:grpSpPr>
        <a:xfrm>
          <a:off x="0" y="0"/>
          <a:ext cx="0" cy="0"/>
          <a:chOff x="0" y="0"/>
          <a:chExt cx="0" cy="0"/>
        </a:xfrm>
      </p:grpSpPr>
      <p:sp>
        <p:nvSpPr>
          <p:cNvPr id="36" name="Rectangle 35">
            <a:extLst>
              <a:ext uri="{FF2B5EF4-FFF2-40B4-BE49-F238E27FC236}">
                <a16:creationId xmlns="" xmlns:a16="http://schemas.microsoft.com/office/drawing/2014/main" id="{CD0B7FB7-7FE7-A146-A034-E7BE70EEA99E}"/>
              </a:ext>
            </a:extLst>
          </p:cNvPr>
          <p:cNvSpPr/>
          <p:nvPr/>
        </p:nvSpPr>
        <p:spPr>
          <a:xfrm>
            <a:off x="0" y="0"/>
            <a:ext cx="12192000" cy="69430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lose up of a logo&#10;&#10;Description automatically generated">
            <a:extLst>
              <a:ext uri="{FF2B5EF4-FFF2-40B4-BE49-F238E27FC236}">
                <a16:creationId xmlns="" xmlns:a16="http://schemas.microsoft.com/office/drawing/2014/main" id="{84450F00-B508-5545-8573-91A6E4F7D77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53139675-9891-A34A-91F7-BC7C73B6976C}"/>
              </a:ext>
            </a:extLst>
          </p:cNvPr>
          <p:cNvSpPr>
            <a:spLocks noGrp="1"/>
          </p:cNvSpPr>
          <p:nvPr>
            <p:ph type="title"/>
          </p:nvPr>
        </p:nvSpPr>
        <p:spPr>
          <a:xfrm>
            <a:off x="3149046" y="403339"/>
            <a:ext cx="5893905" cy="745431"/>
          </a:xfrm>
        </p:spPr>
        <p:txBody>
          <a:bodyPr>
            <a:normAutofit/>
          </a:bodyPr>
          <a:lstStyle>
            <a:lvl1pPr algn="ctr">
              <a:defRPr sz="2400">
                <a:solidFill>
                  <a:srgbClr val="00CC8B"/>
                </a:solidFill>
              </a:defRPr>
            </a:lvl1pPr>
          </a:lstStyle>
          <a:p>
            <a:r>
              <a:rPr lang="en-GB"/>
              <a:t>Click to edit Master title style</a:t>
            </a:r>
            <a:endParaRPr lang="en-US" dirty="0"/>
          </a:p>
        </p:txBody>
      </p:sp>
      <p:sp>
        <p:nvSpPr>
          <p:cNvPr id="3" name="Date Placeholder 2">
            <a:extLst>
              <a:ext uri="{FF2B5EF4-FFF2-40B4-BE49-F238E27FC236}">
                <a16:creationId xmlns="" xmlns:a16="http://schemas.microsoft.com/office/drawing/2014/main" id="{03C9454C-65F1-F549-ABD6-7429C5493D08}"/>
              </a:ext>
            </a:extLst>
          </p:cNvPr>
          <p:cNvSpPr>
            <a:spLocks noGrp="1"/>
          </p:cNvSpPr>
          <p:nvPr>
            <p:ph type="dt" sz="half" idx="10"/>
          </p:nvPr>
        </p:nvSpPr>
        <p:spPr/>
        <p:txBody>
          <a:bodyPr/>
          <a:lstStyle/>
          <a:p>
            <a:fld id="{11E0031B-C9B0-4249-930F-0A5D3A143BBF}" type="datetimeFigureOut">
              <a:rPr lang="en-US" smtClean="0"/>
              <a:t>5/4/2021</a:t>
            </a:fld>
            <a:endParaRPr lang="en-US"/>
          </a:p>
        </p:txBody>
      </p:sp>
      <p:sp>
        <p:nvSpPr>
          <p:cNvPr id="4" name="Footer Placeholder 3">
            <a:extLst>
              <a:ext uri="{FF2B5EF4-FFF2-40B4-BE49-F238E27FC236}">
                <a16:creationId xmlns="" xmlns:a16="http://schemas.microsoft.com/office/drawing/2014/main" id="{D31E5CF2-22E5-9947-B51E-FD131AFCF1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756CD05C-4F6D-0048-A8B5-5BD6F91F9E03}"/>
              </a:ext>
            </a:extLst>
          </p:cNvPr>
          <p:cNvSpPr>
            <a:spLocks noGrp="1"/>
          </p:cNvSpPr>
          <p:nvPr>
            <p:ph type="sldNum" sz="quarter" idx="12"/>
          </p:nvPr>
        </p:nvSpPr>
        <p:spPr/>
        <p:txBody>
          <a:bodyPr/>
          <a:lstStyle/>
          <a:p>
            <a:fld id="{D8BB0A0E-4187-1A45-9A95-607CCE7D5A34}" type="slidenum">
              <a:rPr lang="en-US" smtClean="0"/>
              <a:t>‹#›</a:t>
            </a:fld>
            <a:endParaRPr lang="en-US"/>
          </a:p>
        </p:txBody>
      </p:sp>
      <p:sp>
        <p:nvSpPr>
          <p:cNvPr id="8" name="Text Placeholder 2">
            <a:extLst>
              <a:ext uri="{FF2B5EF4-FFF2-40B4-BE49-F238E27FC236}">
                <a16:creationId xmlns="" xmlns:a16="http://schemas.microsoft.com/office/drawing/2014/main" id="{A27A2CF8-7886-6143-BEFA-7A41FB991EAB}"/>
              </a:ext>
            </a:extLst>
          </p:cNvPr>
          <p:cNvSpPr>
            <a:spLocks noGrp="1"/>
          </p:cNvSpPr>
          <p:nvPr>
            <p:ph type="body" idx="1"/>
          </p:nvPr>
        </p:nvSpPr>
        <p:spPr>
          <a:xfrm>
            <a:off x="3149048" y="1169536"/>
            <a:ext cx="5893904" cy="365125"/>
          </a:xfrm>
        </p:spPr>
        <p:txBody>
          <a:bodyPr>
            <a:normAutofit/>
          </a:bodyPr>
          <a:lstStyle>
            <a:lvl1pPr marL="0" indent="0" algn="ctr">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0" name="Text Placeholder 2">
            <a:extLst>
              <a:ext uri="{FF2B5EF4-FFF2-40B4-BE49-F238E27FC236}">
                <a16:creationId xmlns="" xmlns:a16="http://schemas.microsoft.com/office/drawing/2014/main" id="{0C69AC8F-0B82-7A49-8BC1-B88756CBB357}"/>
              </a:ext>
            </a:extLst>
          </p:cNvPr>
          <p:cNvSpPr>
            <a:spLocks noGrp="1"/>
          </p:cNvSpPr>
          <p:nvPr>
            <p:ph type="body" idx="13" hasCustomPrompt="1"/>
          </p:nvPr>
        </p:nvSpPr>
        <p:spPr>
          <a:xfrm>
            <a:off x="2324231" y="1764954"/>
            <a:ext cx="3427982" cy="365125"/>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11" name="Text Placeholder 2">
            <a:extLst>
              <a:ext uri="{FF2B5EF4-FFF2-40B4-BE49-F238E27FC236}">
                <a16:creationId xmlns="" xmlns:a16="http://schemas.microsoft.com/office/drawing/2014/main" id="{006023FA-A3EA-3449-9892-EE562A619C36}"/>
              </a:ext>
            </a:extLst>
          </p:cNvPr>
          <p:cNvSpPr>
            <a:spLocks noGrp="1"/>
          </p:cNvSpPr>
          <p:nvPr>
            <p:ph type="body" idx="14" hasCustomPrompt="1"/>
          </p:nvPr>
        </p:nvSpPr>
        <p:spPr>
          <a:xfrm>
            <a:off x="2324230" y="2243419"/>
            <a:ext cx="3427983" cy="828169"/>
          </a:xfrm>
        </p:spPr>
        <p:txBody>
          <a:bodyPr>
            <a:normAutofit/>
          </a:bodyPr>
          <a:lstStyle>
            <a:lvl1pPr marL="0" indent="0" algn="l">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Etiam</a:t>
            </a:r>
            <a:r>
              <a:rPr lang="en-GB" dirty="0"/>
              <a:t> vitae </a:t>
            </a:r>
            <a:r>
              <a:rPr lang="en-GB" dirty="0" err="1"/>
              <a:t>ornare</a:t>
            </a:r>
            <a:r>
              <a:rPr lang="en-GB" dirty="0"/>
              <a:t> </a:t>
            </a:r>
            <a:r>
              <a:rPr lang="en-GB" dirty="0" err="1"/>
              <a:t>mauris</a:t>
            </a:r>
            <a:r>
              <a:rPr lang="en-GB" dirty="0"/>
              <a:t>, </a:t>
            </a:r>
            <a:r>
              <a:rPr lang="en-GB" dirty="0" err="1"/>
              <a:t>eu</a:t>
            </a:r>
            <a:r>
              <a:rPr lang="en-GB" dirty="0"/>
              <a:t> </a:t>
            </a:r>
            <a:r>
              <a:rPr lang="en-GB" dirty="0" err="1"/>
              <a:t>efficitur</a:t>
            </a:r>
            <a:r>
              <a:rPr lang="en-GB" dirty="0"/>
              <a:t> </a:t>
            </a:r>
            <a:r>
              <a:rPr lang="en-GB" dirty="0" err="1"/>
              <a:t>mauris</a:t>
            </a:r>
            <a:r>
              <a:rPr lang="en-GB" dirty="0"/>
              <a:t>. </a:t>
            </a:r>
            <a:r>
              <a:rPr lang="en-GB" dirty="0" err="1"/>
              <a:t>Vivamus</a:t>
            </a:r>
            <a:r>
              <a:rPr lang="en-GB" dirty="0"/>
              <a:t> vestibulum, </a:t>
            </a:r>
            <a:r>
              <a:rPr lang="en-GB" dirty="0" err="1"/>
              <a:t>nibh</a:t>
            </a:r>
            <a:r>
              <a:rPr lang="en-GB" dirty="0"/>
              <a:t> ac </a:t>
            </a:r>
            <a:r>
              <a:rPr lang="en-GB" dirty="0" err="1"/>
              <a:t>sodales</a:t>
            </a:r>
            <a:r>
              <a:rPr lang="en-GB" dirty="0"/>
              <a:t> </a:t>
            </a:r>
            <a:r>
              <a:rPr lang="en-GB" dirty="0" err="1"/>
              <a:t>neque</a:t>
            </a:r>
            <a:r>
              <a:rPr lang="en-GB" dirty="0"/>
              <a:t> vitae </a:t>
            </a:r>
            <a:r>
              <a:rPr lang="en-GB" dirty="0" err="1"/>
              <a:t>augue</a:t>
            </a:r>
            <a:r>
              <a:rPr lang="en-GB" dirty="0"/>
              <a:t>.</a:t>
            </a:r>
          </a:p>
        </p:txBody>
      </p:sp>
      <p:sp>
        <p:nvSpPr>
          <p:cNvPr id="12" name="Content Placeholder 2">
            <a:extLst>
              <a:ext uri="{FF2B5EF4-FFF2-40B4-BE49-F238E27FC236}">
                <a16:creationId xmlns="" xmlns:a16="http://schemas.microsoft.com/office/drawing/2014/main" id="{16BD7BD5-46B8-AD43-9DA1-0A205ABD80B2}"/>
              </a:ext>
            </a:extLst>
          </p:cNvPr>
          <p:cNvSpPr>
            <a:spLocks noGrp="1"/>
          </p:cNvSpPr>
          <p:nvPr>
            <p:ph sz="half" idx="15"/>
          </p:nvPr>
        </p:nvSpPr>
        <p:spPr>
          <a:xfrm>
            <a:off x="1129802" y="1757315"/>
            <a:ext cx="1079998" cy="109241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19" name="Text Placeholder 2">
            <a:extLst>
              <a:ext uri="{FF2B5EF4-FFF2-40B4-BE49-F238E27FC236}">
                <a16:creationId xmlns="" xmlns:a16="http://schemas.microsoft.com/office/drawing/2014/main" id="{F2A86E0C-78DE-154D-92A6-2F0970BEEEA9}"/>
              </a:ext>
            </a:extLst>
          </p:cNvPr>
          <p:cNvSpPr>
            <a:spLocks noGrp="1"/>
          </p:cNvSpPr>
          <p:nvPr>
            <p:ph type="body" idx="16" hasCustomPrompt="1"/>
          </p:nvPr>
        </p:nvSpPr>
        <p:spPr>
          <a:xfrm>
            <a:off x="2324231" y="3232247"/>
            <a:ext cx="3427982" cy="365125"/>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20" name="Text Placeholder 2">
            <a:extLst>
              <a:ext uri="{FF2B5EF4-FFF2-40B4-BE49-F238E27FC236}">
                <a16:creationId xmlns="" xmlns:a16="http://schemas.microsoft.com/office/drawing/2014/main" id="{146BA09B-2CDF-CB4C-9B61-54388412B31F}"/>
              </a:ext>
            </a:extLst>
          </p:cNvPr>
          <p:cNvSpPr>
            <a:spLocks noGrp="1"/>
          </p:cNvSpPr>
          <p:nvPr>
            <p:ph type="body" idx="17" hasCustomPrompt="1"/>
          </p:nvPr>
        </p:nvSpPr>
        <p:spPr>
          <a:xfrm>
            <a:off x="2324230" y="3710712"/>
            <a:ext cx="3427983" cy="828169"/>
          </a:xfrm>
        </p:spPr>
        <p:txBody>
          <a:bodyPr>
            <a:normAutofit/>
          </a:bodyPr>
          <a:lstStyle>
            <a:lvl1pPr marL="0" indent="0" algn="l">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Etiam</a:t>
            </a:r>
            <a:r>
              <a:rPr lang="en-GB" dirty="0"/>
              <a:t> vitae </a:t>
            </a:r>
            <a:r>
              <a:rPr lang="en-GB" dirty="0" err="1"/>
              <a:t>ornare</a:t>
            </a:r>
            <a:r>
              <a:rPr lang="en-GB" dirty="0"/>
              <a:t> </a:t>
            </a:r>
            <a:r>
              <a:rPr lang="en-GB" dirty="0" err="1"/>
              <a:t>mauris</a:t>
            </a:r>
            <a:r>
              <a:rPr lang="en-GB" dirty="0"/>
              <a:t>, </a:t>
            </a:r>
            <a:r>
              <a:rPr lang="en-GB" dirty="0" err="1"/>
              <a:t>eu</a:t>
            </a:r>
            <a:r>
              <a:rPr lang="en-GB" dirty="0"/>
              <a:t> </a:t>
            </a:r>
            <a:r>
              <a:rPr lang="en-GB" dirty="0" err="1"/>
              <a:t>efficitur</a:t>
            </a:r>
            <a:r>
              <a:rPr lang="en-GB" dirty="0"/>
              <a:t> </a:t>
            </a:r>
            <a:r>
              <a:rPr lang="en-GB" dirty="0" err="1"/>
              <a:t>mauris</a:t>
            </a:r>
            <a:r>
              <a:rPr lang="en-GB" dirty="0"/>
              <a:t>. </a:t>
            </a:r>
            <a:r>
              <a:rPr lang="en-GB" dirty="0" err="1"/>
              <a:t>Vivamus</a:t>
            </a:r>
            <a:r>
              <a:rPr lang="en-GB" dirty="0"/>
              <a:t> vestibulum, </a:t>
            </a:r>
            <a:r>
              <a:rPr lang="en-GB" dirty="0" err="1"/>
              <a:t>nibh</a:t>
            </a:r>
            <a:r>
              <a:rPr lang="en-GB" dirty="0"/>
              <a:t> ac </a:t>
            </a:r>
            <a:r>
              <a:rPr lang="en-GB" dirty="0" err="1"/>
              <a:t>sodales</a:t>
            </a:r>
            <a:r>
              <a:rPr lang="en-GB" dirty="0"/>
              <a:t> </a:t>
            </a:r>
            <a:r>
              <a:rPr lang="en-GB" dirty="0" err="1"/>
              <a:t>neque</a:t>
            </a:r>
            <a:r>
              <a:rPr lang="en-GB" dirty="0"/>
              <a:t> vitae </a:t>
            </a:r>
            <a:r>
              <a:rPr lang="en-GB" dirty="0" err="1"/>
              <a:t>augue</a:t>
            </a:r>
            <a:r>
              <a:rPr lang="en-GB" dirty="0"/>
              <a:t>.</a:t>
            </a:r>
          </a:p>
        </p:txBody>
      </p:sp>
      <p:sp>
        <p:nvSpPr>
          <p:cNvPr id="21" name="Content Placeholder 2">
            <a:extLst>
              <a:ext uri="{FF2B5EF4-FFF2-40B4-BE49-F238E27FC236}">
                <a16:creationId xmlns="" xmlns:a16="http://schemas.microsoft.com/office/drawing/2014/main" id="{950C10AD-82F4-224C-8362-C7B6A57EB6BD}"/>
              </a:ext>
            </a:extLst>
          </p:cNvPr>
          <p:cNvSpPr>
            <a:spLocks noGrp="1"/>
          </p:cNvSpPr>
          <p:nvPr>
            <p:ph sz="half" idx="18"/>
          </p:nvPr>
        </p:nvSpPr>
        <p:spPr>
          <a:xfrm>
            <a:off x="1129802" y="3224608"/>
            <a:ext cx="1079998" cy="109241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22" name="Text Placeholder 2">
            <a:extLst>
              <a:ext uri="{FF2B5EF4-FFF2-40B4-BE49-F238E27FC236}">
                <a16:creationId xmlns="" xmlns:a16="http://schemas.microsoft.com/office/drawing/2014/main" id="{D71CFC15-E3A6-2442-96A2-ABEA5B8CC048}"/>
              </a:ext>
            </a:extLst>
          </p:cNvPr>
          <p:cNvSpPr>
            <a:spLocks noGrp="1"/>
          </p:cNvSpPr>
          <p:nvPr>
            <p:ph type="body" idx="19" hasCustomPrompt="1"/>
          </p:nvPr>
        </p:nvSpPr>
        <p:spPr>
          <a:xfrm>
            <a:off x="2324231" y="4646377"/>
            <a:ext cx="3427982" cy="365125"/>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23" name="Text Placeholder 2">
            <a:extLst>
              <a:ext uri="{FF2B5EF4-FFF2-40B4-BE49-F238E27FC236}">
                <a16:creationId xmlns="" xmlns:a16="http://schemas.microsoft.com/office/drawing/2014/main" id="{61531535-9719-284B-88A8-85701A8118EA}"/>
              </a:ext>
            </a:extLst>
          </p:cNvPr>
          <p:cNvSpPr>
            <a:spLocks noGrp="1"/>
          </p:cNvSpPr>
          <p:nvPr>
            <p:ph type="body" idx="20" hasCustomPrompt="1"/>
          </p:nvPr>
        </p:nvSpPr>
        <p:spPr>
          <a:xfrm>
            <a:off x="2324230" y="5124842"/>
            <a:ext cx="3427983" cy="828169"/>
          </a:xfrm>
        </p:spPr>
        <p:txBody>
          <a:bodyPr>
            <a:normAutofit/>
          </a:bodyPr>
          <a:lstStyle>
            <a:lvl1pPr marL="0" indent="0" algn="l">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Etiam</a:t>
            </a:r>
            <a:r>
              <a:rPr lang="en-GB" dirty="0"/>
              <a:t> vitae </a:t>
            </a:r>
            <a:r>
              <a:rPr lang="en-GB" dirty="0" err="1"/>
              <a:t>ornare</a:t>
            </a:r>
            <a:r>
              <a:rPr lang="en-GB" dirty="0"/>
              <a:t> </a:t>
            </a:r>
            <a:r>
              <a:rPr lang="en-GB" dirty="0" err="1"/>
              <a:t>mauris</a:t>
            </a:r>
            <a:r>
              <a:rPr lang="en-GB" dirty="0"/>
              <a:t>, </a:t>
            </a:r>
            <a:r>
              <a:rPr lang="en-GB" dirty="0" err="1"/>
              <a:t>eu</a:t>
            </a:r>
            <a:r>
              <a:rPr lang="en-GB" dirty="0"/>
              <a:t> </a:t>
            </a:r>
            <a:r>
              <a:rPr lang="en-GB" dirty="0" err="1"/>
              <a:t>efficitur</a:t>
            </a:r>
            <a:r>
              <a:rPr lang="en-GB" dirty="0"/>
              <a:t> </a:t>
            </a:r>
            <a:r>
              <a:rPr lang="en-GB" dirty="0" err="1"/>
              <a:t>mauris</a:t>
            </a:r>
            <a:r>
              <a:rPr lang="en-GB" dirty="0"/>
              <a:t>. </a:t>
            </a:r>
            <a:r>
              <a:rPr lang="en-GB" dirty="0" err="1"/>
              <a:t>Vivamus</a:t>
            </a:r>
            <a:r>
              <a:rPr lang="en-GB" dirty="0"/>
              <a:t> vestibulum, </a:t>
            </a:r>
            <a:r>
              <a:rPr lang="en-GB" dirty="0" err="1"/>
              <a:t>nibh</a:t>
            </a:r>
            <a:r>
              <a:rPr lang="en-GB" dirty="0"/>
              <a:t> ac </a:t>
            </a:r>
            <a:r>
              <a:rPr lang="en-GB" dirty="0" err="1"/>
              <a:t>sodales</a:t>
            </a:r>
            <a:r>
              <a:rPr lang="en-GB" dirty="0"/>
              <a:t> </a:t>
            </a:r>
            <a:r>
              <a:rPr lang="en-GB" dirty="0" err="1"/>
              <a:t>neque</a:t>
            </a:r>
            <a:r>
              <a:rPr lang="en-GB" dirty="0"/>
              <a:t> vitae </a:t>
            </a:r>
            <a:r>
              <a:rPr lang="en-GB" dirty="0" err="1"/>
              <a:t>augue</a:t>
            </a:r>
            <a:r>
              <a:rPr lang="en-GB" dirty="0"/>
              <a:t>.</a:t>
            </a:r>
          </a:p>
        </p:txBody>
      </p:sp>
      <p:sp>
        <p:nvSpPr>
          <p:cNvPr id="24" name="Content Placeholder 2">
            <a:extLst>
              <a:ext uri="{FF2B5EF4-FFF2-40B4-BE49-F238E27FC236}">
                <a16:creationId xmlns="" xmlns:a16="http://schemas.microsoft.com/office/drawing/2014/main" id="{393BA06E-F60F-8D47-909C-91B60F3EABB2}"/>
              </a:ext>
            </a:extLst>
          </p:cNvPr>
          <p:cNvSpPr>
            <a:spLocks noGrp="1"/>
          </p:cNvSpPr>
          <p:nvPr>
            <p:ph sz="half" idx="21"/>
          </p:nvPr>
        </p:nvSpPr>
        <p:spPr>
          <a:xfrm>
            <a:off x="1129802" y="4638738"/>
            <a:ext cx="1079998" cy="109241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25" name="Text Placeholder 2">
            <a:extLst>
              <a:ext uri="{FF2B5EF4-FFF2-40B4-BE49-F238E27FC236}">
                <a16:creationId xmlns="" xmlns:a16="http://schemas.microsoft.com/office/drawing/2014/main" id="{A2AF06A4-3DA1-E348-BAED-5EBD40837886}"/>
              </a:ext>
            </a:extLst>
          </p:cNvPr>
          <p:cNvSpPr>
            <a:spLocks noGrp="1"/>
          </p:cNvSpPr>
          <p:nvPr>
            <p:ph type="body" idx="22" hasCustomPrompt="1"/>
          </p:nvPr>
        </p:nvSpPr>
        <p:spPr>
          <a:xfrm>
            <a:off x="7481021" y="1764954"/>
            <a:ext cx="3427982" cy="365125"/>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26" name="Text Placeholder 2">
            <a:extLst>
              <a:ext uri="{FF2B5EF4-FFF2-40B4-BE49-F238E27FC236}">
                <a16:creationId xmlns="" xmlns:a16="http://schemas.microsoft.com/office/drawing/2014/main" id="{BE43CCA4-A7D8-934C-9B0C-81F9042EF62C}"/>
              </a:ext>
            </a:extLst>
          </p:cNvPr>
          <p:cNvSpPr>
            <a:spLocks noGrp="1"/>
          </p:cNvSpPr>
          <p:nvPr>
            <p:ph type="body" idx="23" hasCustomPrompt="1"/>
          </p:nvPr>
        </p:nvSpPr>
        <p:spPr>
          <a:xfrm>
            <a:off x="7481020" y="2243419"/>
            <a:ext cx="3427983" cy="828169"/>
          </a:xfrm>
        </p:spPr>
        <p:txBody>
          <a:bodyPr>
            <a:normAutofit/>
          </a:bodyPr>
          <a:lstStyle>
            <a:lvl1pPr marL="0" indent="0" algn="l">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Etiam</a:t>
            </a:r>
            <a:r>
              <a:rPr lang="en-GB" dirty="0"/>
              <a:t> vitae </a:t>
            </a:r>
            <a:r>
              <a:rPr lang="en-GB" dirty="0" err="1"/>
              <a:t>ornare</a:t>
            </a:r>
            <a:r>
              <a:rPr lang="en-GB" dirty="0"/>
              <a:t> </a:t>
            </a:r>
            <a:r>
              <a:rPr lang="en-GB" dirty="0" err="1"/>
              <a:t>mauris</a:t>
            </a:r>
            <a:r>
              <a:rPr lang="en-GB" dirty="0"/>
              <a:t>, </a:t>
            </a:r>
            <a:r>
              <a:rPr lang="en-GB" dirty="0" err="1"/>
              <a:t>eu</a:t>
            </a:r>
            <a:r>
              <a:rPr lang="en-GB" dirty="0"/>
              <a:t> </a:t>
            </a:r>
            <a:r>
              <a:rPr lang="en-GB" dirty="0" err="1"/>
              <a:t>efficitur</a:t>
            </a:r>
            <a:r>
              <a:rPr lang="en-GB" dirty="0"/>
              <a:t> </a:t>
            </a:r>
            <a:r>
              <a:rPr lang="en-GB" dirty="0" err="1"/>
              <a:t>mauris</a:t>
            </a:r>
            <a:r>
              <a:rPr lang="en-GB" dirty="0"/>
              <a:t>. </a:t>
            </a:r>
            <a:r>
              <a:rPr lang="en-GB" dirty="0" err="1"/>
              <a:t>Vivamus</a:t>
            </a:r>
            <a:r>
              <a:rPr lang="en-GB" dirty="0"/>
              <a:t> vestibulum, </a:t>
            </a:r>
            <a:r>
              <a:rPr lang="en-GB" dirty="0" err="1"/>
              <a:t>nibh</a:t>
            </a:r>
            <a:r>
              <a:rPr lang="en-GB" dirty="0"/>
              <a:t> ac </a:t>
            </a:r>
            <a:r>
              <a:rPr lang="en-GB" dirty="0" err="1"/>
              <a:t>sodales</a:t>
            </a:r>
            <a:r>
              <a:rPr lang="en-GB" dirty="0"/>
              <a:t> </a:t>
            </a:r>
            <a:r>
              <a:rPr lang="en-GB" dirty="0" err="1"/>
              <a:t>neque</a:t>
            </a:r>
            <a:r>
              <a:rPr lang="en-GB" dirty="0"/>
              <a:t> vitae </a:t>
            </a:r>
            <a:r>
              <a:rPr lang="en-GB" dirty="0" err="1"/>
              <a:t>augue</a:t>
            </a:r>
            <a:r>
              <a:rPr lang="en-GB" dirty="0"/>
              <a:t>.</a:t>
            </a:r>
          </a:p>
        </p:txBody>
      </p:sp>
      <p:sp>
        <p:nvSpPr>
          <p:cNvPr id="27" name="Content Placeholder 2">
            <a:extLst>
              <a:ext uri="{FF2B5EF4-FFF2-40B4-BE49-F238E27FC236}">
                <a16:creationId xmlns="" xmlns:a16="http://schemas.microsoft.com/office/drawing/2014/main" id="{DD773805-00AF-D34F-8B2F-54987A1CA5FE}"/>
              </a:ext>
            </a:extLst>
          </p:cNvPr>
          <p:cNvSpPr>
            <a:spLocks noGrp="1"/>
          </p:cNvSpPr>
          <p:nvPr>
            <p:ph sz="half" idx="24"/>
          </p:nvPr>
        </p:nvSpPr>
        <p:spPr>
          <a:xfrm>
            <a:off x="6286592" y="1757315"/>
            <a:ext cx="1079998" cy="109241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28" name="Text Placeholder 2">
            <a:extLst>
              <a:ext uri="{FF2B5EF4-FFF2-40B4-BE49-F238E27FC236}">
                <a16:creationId xmlns="" xmlns:a16="http://schemas.microsoft.com/office/drawing/2014/main" id="{DF004A0D-872A-124C-8321-3025AA0E2556}"/>
              </a:ext>
            </a:extLst>
          </p:cNvPr>
          <p:cNvSpPr>
            <a:spLocks noGrp="1"/>
          </p:cNvSpPr>
          <p:nvPr>
            <p:ph type="body" idx="25" hasCustomPrompt="1"/>
          </p:nvPr>
        </p:nvSpPr>
        <p:spPr>
          <a:xfrm>
            <a:off x="7481021" y="3232247"/>
            <a:ext cx="3427982" cy="365125"/>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29" name="Text Placeholder 2">
            <a:extLst>
              <a:ext uri="{FF2B5EF4-FFF2-40B4-BE49-F238E27FC236}">
                <a16:creationId xmlns="" xmlns:a16="http://schemas.microsoft.com/office/drawing/2014/main" id="{992BD781-A071-E743-A590-BBB0C8A8249F}"/>
              </a:ext>
            </a:extLst>
          </p:cNvPr>
          <p:cNvSpPr>
            <a:spLocks noGrp="1"/>
          </p:cNvSpPr>
          <p:nvPr>
            <p:ph type="body" idx="26" hasCustomPrompt="1"/>
          </p:nvPr>
        </p:nvSpPr>
        <p:spPr>
          <a:xfrm>
            <a:off x="7481020" y="3710712"/>
            <a:ext cx="3427983" cy="828169"/>
          </a:xfrm>
        </p:spPr>
        <p:txBody>
          <a:bodyPr>
            <a:normAutofit/>
          </a:bodyPr>
          <a:lstStyle>
            <a:lvl1pPr marL="0" indent="0" algn="l">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Etiam</a:t>
            </a:r>
            <a:r>
              <a:rPr lang="en-GB" dirty="0"/>
              <a:t> vitae </a:t>
            </a:r>
            <a:r>
              <a:rPr lang="en-GB" dirty="0" err="1"/>
              <a:t>ornare</a:t>
            </a:r>
            <a:r>
              <a:rPr lang="en-GB" dirty="0"/>
              <a:t> </a:t>
            </a:r>
            <a:r>
              <a:rPr lang="en-GB" dirty="0" err="1"/>
              <a:t>mauris</a:t>
            </a:r>
            <a:r>
              <a:rPr lang="en-GB" dirty="0"/>
              <a:t>, </a:t>
            </a:r>
            <a:r>
              <a:rPr lang="en-GB" dirty="0" err="1"/>
              <a:t>eu</a:t>
            </a:r>
            <a:r>
              <a:rPr lang="en-GB" dirty="0"/>
              <a:t> </a:t>
            </a:r>
            <a:r>
              <a:rPr lang="en-GB" dirty="0" err="1"/>
              <a:t>efficitur</a:t>
            </a:r>
            <a:r>
              <a:rPr lang="en-GB" dirty="0"/>
              <a:t> </a:t>
            </a:r>
            <a:r>
              <a:rPr lang="en-GB" dirty="0" err="1"/>
              <a:t>mauris</a:t>
            </a:r>
            <a:r>
              <a:rPr lang="en-GB" dirty="0"/>
              <a:t>. </a:t>
            </a:r>
            <a:r>
              <a:rPr lang="en-GB" dirty="0" err="1"/>
              <a:t>Vivamus</a:t>
            </a:r>
            <a:r>
              <a:rPr lang="en-GB" dirty="0"/>
              <a:t> vestibulum, </a:t>
            </a:r>
            <a:r>
              <a:rPr lang="en-GB" dirty="0" err="1"/>
              <a:t>nibh</a:t>
            </a:r>
            <a:r>
              <a:rPr lang="en-GB" dirty="0"/>
              <a:t> ac </a:t>
            </a:r>
            <a:r>
              <a:rPr lang="en-GB" dirty="0" err="1"/>
              <a:t>sodales</a:t>
            </a:r>
            <a:r>
              <a:rPr lang="en-GB" dirty="0"/>
              <a:t> </a:t>
            </a:r>
            <a:r>
              <a:rPr lang="en-GB" dirty="0" err="1"/>
              <a:t>neque</a:t>
            </a:r>
            <a:r>
              <a:rPr lang="en-GB" dirty="0"/>
              <a:t> vitae </a:t>
            </a:r>
            <a:r>
              <a:rPr lang="en-GB" dirty="0" err="1"/>
              <a:t>augue</a:t>
            </a:r>
            <a:r>
              <a:rPr lang="en-GB" dirty="0"/>
              <a:t>.</a:t>
            </a:r>
          </a:p>
        </p:txBody>
      </p:sp>
      <p:sp>
        <p:nvSpPr>
          <p:cNvPr id="30" name="Content Placeholder 2">
            <a:extLst>
              <a:ext uri="{FF2B5EF4-FFF2-40B4-BE49-F238E27FC236}">
                <a16:creationId xmlns="" xmlns:a16="http://schemas.microsoft.com/office/drawing/2014/main" id="{EADD4BCF-0F41-F541-B93A-8E28119788B7}"/>
              </a:ext>
            </a:extLst>
          </p:cNvPr>
          <p:cNvSpPr>
            <a:spLocks noGrp="1"/>
          </p:cNvSpPr>
          <p:nvPr>
            <p:ph sz="half" idx="27"/>
          </p:nvPr>
        </p:nvSpPr>
        <p:spPr>
          <a:xfrm>
            <a:off x="6286592" y="3224608"/>
            <a:ext cx="1079998" cy="109241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31" name="Text Placeholder 2">
            <a:extLst>
              <a:ext uri="{FF2B5EF4-FFF2-40B4-BE49-F238E27FC236}">
                <a16:creationId xmlns="" xmlns:a16="http://schemas.microsoft.com/office/drawing/2014/main" id="{11270801-015E-A843-B464-655740463591}"/>
              </a:ext>
            </a:extLst>
          </p:cNvPr>
          <p:cNvSpPr>
            <a:spLocks noGrp="1"/>
          </p:cNvSpPr>
          <p:nvPr>
            <p:ph type="body" idx="28" hasCustomPrompt="1"/>
          </p:nvPr>
        </p:nvSpPr>
        <p:spPr>
          <a:xfrm>
            <a:off x="7481021" y="4646377"/>
            <a:ext cx="3427982" cy="365125"/>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32" name="Text Placeholder 2">
            <a:extLst>
              <a:ext uri="{FF2B5EF4-FFF2-40B4-BE49-F238E27FC236}">
                <a16:creationId xmlns="" xmlns:a16="http://schemas.microsoft.com/office/drawing/2014/main" id="{13531B38-16F9-2E4F-8FE7-0107780C4282}"/>
              </a:ext>
            </a:extLst>
          </p:cNvPr>
          <p:cNvSpPr>
            <a:spLocks noGrp="1"/>
          </p:cNvSpPr>
          <p:nvPr>
            <p:ph type="body" idx="29" hasCustomPrompt="1"/>
          </p:nvPr>
        </p:nvSpPr>
        <p:spPr>
          <a:xfrm>
            <a:off x="7481020" y="5124842"/>
            <a:ext cx="3427983" cy="828169"/>
          </a:xfrm>
        </p:spPr>
        <p:txBody>
          <a:bodyPr>
            <a:normAutofit/>
          </a:bodyPr>
          <a:lstStyle>
            <a:lvl1pPr marL="0" indent="0" algn="l">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Etiam</a:t>
            </a:r>
            <a:r>
              <a:rPr lang="en-GB" dirty="0"/>
              <a:t> vitae </a:t>
            </a:r>
            <a:r>
              <a:rPr lang="en-GB" dirty="0" err="1"/>
              <a:t>ornare</a:t>
            </a:r>
            <a:r>
              <a:rPr lang="en-GB" dirty="0"/>
              <a:t> </a:t>
            </a:r>
            <a:r>
              <a:rPr lang="en-GB" dirty="0" err="1"/>
              <a:t>mauris</a:t>
            </a:r>
            <a:r>
              <a:rPr lang="en-GB" dirty="0"/>
              <a:t>, </a:t>
            </a:r>
            <a:r>
              <a:rPr lang="en-GB" dirty="0" err="1"/>
              <a:t>eu</a:t>
            </a:r>
            <a:r>
              <a:rPr lang="en-GB" dirty="0"/>
              <a:t> </a:t>
            </a:r>
            <a:r>
              <a:rPr lang="en-GB" dirty="0" err="1"/>
              <a:t>efficitur</a:t>
            </a:r>
            <a:r>
              <a:rPr lang="en-GB" dirty="0"/>
              <a:t> </a:t>
            </a:r>
            <a:r>
              <a:rPr lang="en-GB" dirty="0" err="1"/>
              <a:t>mauris</a:t>
            </a:r>
            <a:r>
              <a:rPr lang="en-GB" dirty="0"/>
              <a:t>. </a:t>
            </a:r>
            <a:r>
              <a:rPr lang="en-GB" dirty="0" err="1"/>
              <a:t>Vivamus</a:t>
            </a:r>
            <a:r>
              <a:rPr lang="en-GB" dirty="0"/>
              <a:t> vestibulum, </a:t>
            </a:r>
            <a:r>
              <a:rPr lang="en-GB" dirty="0" err="1"/>
              <a:t>nibh</a:t>
            </a:r>
            <a:r>
              <a:rPr lang="en-GB" dirty="0"/>
              <a:t> ac </a:t>
            </a:r>
            <a:r>
              <a:rPr lang="en-GB" dirty="0" err="1"/>
              <a:t>sodales</a:t>
            </a:r>
            <a:r>
              <a:rPr lang="en-GB" dirty="0"/>
              <a:t> </a:t>
            </a:r>
            <a:r>
              <a:rPr lang="en-GB" dirty="0" err="1"/>
              <a:t>neque</a:t>
            </a:r>
            <a:r>
              <a:rPr lang="en-GB" dirty="0"/>
              <a:t> vitae </a:t>
            </a:r>
            <a:r>
              <a:rPr lang="en-GB" dirty="0" err="1"/>
              <a:t>augue</a:t>
            </a:r>
            <a:r>
              <a:rPr lang="en-GB" dirty="0"/>
              <a:t>.</a:t>
            </a:r>
          </a:p>
        </p:txBody>
      </p:sp>
      <p:sp>
        <p:nvSpPr>
          <p:cNvPr id="33" name="Content Placeholder 2">
            <a:extLst>
              <a:ext uri="{FF2B5EF4-FFF2-40B4-BE49-F238E27FC236}">
                <a16:creationId xmlns="" xmlns:a16="http://schemas.microsoft.com/office/drawing/2014/main" id="{12842AF5-58AA-844B-AE5D-0407690840E2}"/>
              </a:ext>
            </a:extLst>
          </p:cNvPr>
          <p:cNvSpPr>
            <a:spLocks noGrp="1"/>
          </p:cNvSpPr>
          <p:nvPr>
            <p:ph sz="half" idx="30"/>
          </p:nvPr>
        </p:nvSpPr>
        <p:spPr>
          <a:xfrm>
            <a:off x="6286592" y="4638738"/>
            <a:ext cx="1079998" cy="1092410"/>
          </a:xfrm>
        </p:spPr>
        <p:txBody>
          <a:bodyPr>
            <a:normAutofit/>
          </a:bodyPr>
          <a:lstStyle>
            <a:lvl2pPr marL="457200" indent="0" algn="ctr">
              <a:buNone/>
              <a:defRPr sz="800">
                <a:solidFill>
                  <a:schemeClr val="bg1"/>
                </a:solidFill>
              </a:defRPr>
            </a:lvl2pPr>
          </a:lstStyle>
          <a:p>
            <a:pPr lvl="0"/>
            <a:r>
              <a:rPr lang="en-GB"/>
              <a:t>Click to edit Master text styles</a:t>
            </a:r>
          </a:p>
        </p:txBody>
      </p:sp>
    </p:spTree>
    <p:extLst>
      <p:ext uri="{BB962C8B-B14F-4D97-AF65-F5344CB8AC3E}">
        <p14:creationId xmlns:p14="http://schemas.microsoft.com/office/powerpoint/2010/main" val="3224313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1_Title Only">
    <p:spTree>
      <p:nvGrpSpPr>
        <p:cNvPr id="1" name=""/>
        <p:cNvGrpSpPr/>
        <p:nvPr/>
      </p:nvGrpSpPr>
      <p:grpSpPr>
        <a:xfrm>
          <a:off x="0" y="0"/>
          <a:ext cx="0" cy="0"/>
          <a:chOff x="0" y="0"/>
          <a:chExt cx="0" cy="0"/>
        </a:xfrm>
      </p:grpSpPr>
      <p:sp>
        <p:nvSpPr>
          <p:cNvPr id="36" name="Rectangle 35">
            <a:extLst>
              <a:ext uri="{FF2B5EF4-FFF2-40B4-BE49-F238E27FC236}">
                <a16:creationId xmlns="" xmlns:a16="http://schemas.microsoft.com/office/drawing/2014/main" id="{CD0B7FB7-7FE7-A146-A034-E7BE70EEA99E}"/>
              </a:ext>
            </a:extLst>
          </p:cNvPr>
          <p:cNvSpPr/>
          <p:nvPr/>
        </p:nvSpPr>
        <p:spPr>
          <a:xfrm>
            <a:off x="0" y="0"/>
            <a:ext cx="12192000" cy="69430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lose up of a logo&#10;&#10;Description automatically generated">
            <a:extLst>
              <a:ext uri="{FF2B5EF4-FFF2-40B4-BE49-F238E27FC236}">
                <a16:creationId xmlns="" xmlns:a16="http://schemas.microsoft.com/office/drawing/2014/main" id="{84450F00-B508-5545-8573-91A6E4F7D77E}"/>
              </a:ext>
            </a:extLst>
          </p:cNvPr>
          <p:cNvPicPr>
            <a:picLocks noChangeAspect="1"/>
          </p:cNvPicPr>
          <p:nvPr/>
        </p:nvPicPr>
        <p:blipFill>
          <a:blip r:embed="rId2"/>
          <a:stretch>
            <a:fillRect/>
          </a:stretch>
        </p:blipFill>
        <p:spPr>
          <a:xfrm>
            <a:off x="0" y="0"/>
            <a:ext cx="12192000" cy="6858000"/>
          </a:xfrm>
          <a:prstGeom prst="rect">
            <a:avLst/>
          </a:prstGeom>
          <a:solidFill>
            <a:srgbClr val="009668"/>
          </a:solidFill>
        </p:spPr>
      </p:pic>
      <p:sp>
        <p:nvSpPr>
          <p:cNvPr id="2" name="Title 1">
            <a:extLst>
              <a:ext uri="{FF2B5EF4-FFF2-40B4-BE49-F238E27FC236}">
                <a16:creationId xmlns="" xmlns:a16="http://schemas.microsoft.com/office/drawing/2014/main" id="{53139675-9891-A34A-91F7-BC7C73B6976C}"/>
              </a:ext>
            </a:extLst>
          </p:cNvPr>
          <p:cNvSpPr>
            <a:spLocks noGrp="1"/>
          </p:cNvSpPr>
          <p:nvPr>
            <p:ph type="title"/>
          </p:nvPr>
        </p:nvSpPr>
        <p:spPr>
          <a:xfrm>
            <a:off x="3149046" y="403339"/>
            <a:ext cx="5893905" cy="745431"/>
          </a:xfrm>
        </p:spPr>
        <p:txBody>
          <a:bodyPr>
            <a:normAutofit/>
          </a:bodyPr>
          <a:lstStyle>
            <a:lvl1pPr algn="ctr">
              <a:defRPr sz="2400">
                <a:solidFill>
                  <a:schemeClr val="bg1"/>
                </a:solidFill>
              </a:defRPr>
            </a:lvl1pPr>
          </a:lstStyle>
          <a:p>
            <a:r>
              <a:rPr lang="en-GB"/>
              <a:t>Click to edit Master title style</a:t>
            </a:r>
            <a:endParaRPr lang="en-US" dirty="0"/>
          </a:p>
        </p:txBody>
      </p:sp>
      <p:sp>
        <p:nvSpPr>
          <p:cNvPr id="3" name="Date Placeholder 2">
            <a:extLst>
              <a:ext uri="{FF2B5EF4-FFF2-40B4-BE49-F238E27FC236}">
                <a16:creationId xmlns="" xmlns:a16="http://schemas.microsoft.com/office/drawing/2014/main" id="{03C9454C-65F1-F549-ABD6-7429C5493D08}"/>
              </a:ext>
            </a:extLst>
          </p:cNvPr>
          <p:cNvSpPr>
            <a:spLocks noGrp="1"/>
          </p:cNvSpPr>
          <p:nvPr>
            <p:ph type="dt" sz="half" idx="10"/>
          </p:nvPr>
        </p:nvSpPr>
        <p:spPr/>
        <p:txBody>
          <a:bodyPr/>
          <a:lstStyle>
            <a:lvl1pPr>
              <a:defRPr>
                <a:solidFill>
                  <a:schemeClr val="bg1"/>
                </a:solidFill>
              </a:defRPr>
            </a:lvl1pPr>
          </a:lstStyle>
          <a:p>
            <a:fld id="{11E0031B-C9B0-4249-930F-0A5D3A143BBF}" type="datetimeFigureOut">
              <a:rPr lang="en-US" smtClean="0"/>
              <a:pPr/>
              <a:t>5/4/2021</a:t>
            </a:fld>
            <a:endParaRPr lang="en-US" dirty="0"/>
          </a:p>
        </p:txBody>
      </p:sp>
      <p:sp>
        <p:nvSpPr>
          <p:cNvPr id="4" name="Footer Placeholder 3">
            <a:extLst>
              <a:ext uri="{FF2B5EF4-FFF2-40B4-BE49-F238E27FC236}">
                <a16:creationId xmlns="" xmlns:a16="http://schemas.microsoft.com/office/drawing/2014/main" id="{D31E5CF2-22E5-9947-B51E-FD131AFCF1FF}"/>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 xmlns:a16="http://schemas.microsoft.com/office/drawing/2014/main" id="{756CD05C-4F6D-0048-A8B5-5BD6F91F9E03}"/>
              </a:ext>
            </a:extLst>
          </p:cNvPr>
          <p:cNvSpPr>
            <a:spLocks noGrp="1"/>
          </p:cNvSpPr>
          <p:nvPr>
            <p:ph type="sldNum" sz="quarter" idx="12"/>
          </p:nvPr>
        </p:nvSpPr>
        <p:spPr/>
        <p:txBody>
          <a:bodyPr/>
          <a:lstStyle>
            <a:lvl1pPr>
              <a:defRPr>
                <a:solidFill>
                  <a:schemeClr val="bg1"/>
                </a:solidFill>
              </a:defRPr>
            </a:lvl1pPr>
          </a:lstStyle>
          <a:p>
            <a:fld id="{D8BB0A0E-4187-1A45-9A95-607CCE7D5A34}" type="slidenum">
              <a:rPr lang="en-US" smtClean="0"/>
              <a:pPr/>
              <a:t>‹#›</a:t>
            </a:fld>
            <a:endParaRPr lang="en-US"/>
          </a:p>
        </p:txBody>
      </p:sp>
      <p:sp>
        <p:nvSpPr>
          <p:cNvPr id="8" name="Text Placeholder 2">
            <a:extLst>
              <a:ext uri="{FF2B5EF4-FFF2-40B4-BE49-F238E27FC236}">
                <a16:creationId xmlns="" xmlns:a16="http://schemas.microsoft.com/office/drawing/2014/main" id="{A27A2CF8-7886-6143-BEFA-7A41FB991EAB}"/>
              </a:ext>
            </a:extLst>
          </p:cNvPr>
          <p:cNvSpPr>
            <a:spLocks noGrp="1"/>
          </p:cNvSpPr>
          <p:nvPr>
            <p:ph type="body" idx="1"/>
          </p:nvPr>
        </p:nvSpPr>
        <p:spPr>
          <a:xfrm>
            <a:off x="3149048" y="1169536"/>
            <a:ext cx="5893904" cy="365125"/>
          </a:xfrm>
        </p:spPr>
        <p:txBody>
          <a:bodyPr>
            <a:normAutofit/>
          </a:bodyPr>
          <a:lstStyle>
            <a:lvl1pPr marL="0" indent="0" algn="ctr">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0" name="Text Placeholder 2">
            <a:extLst>
              <a:ext uri="{FF2B5EF4-FFF2-40B4-BE49-F238E27FC236}">
                <a16:creationId xmlns="" xmlns:a16="http://schemas.microsoft.com/office/drawing/2014/main" id="{0C69AC8F-0B82-7A49-8BC1-B88756CBB357}"/>
              </a:ext>
            </a:extLst>
          </p:cNvPr>
          <p:cNvSpPr>
            <a:spLocks noGrp="1"/>
          </p:cNvSpPr>
          <p:nvPr>
            <p:ph type="body" idx="13" hasCustomPrompt="1"/>
          </p:nvPr>
        </p:nvSpPr>
        <p:spPr>
          <a:xfrm>
            <a:off x="2324231" y="1764954"/>
            <a:ext cx="3427982" cy="365125"/>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11" name="Text Placeholder 2">
            <a:extLst>
              <a:ext uri="{FF2B5EF4-FFF2-40B4-BE49-F238E27FC236}">
                <a16:creationId xmlns="" xmlns:a16="http://schemas.microsoft.com/office/drawing/2014/main" id="{006023FA-A3EA-3449-9892-EE562A619C36}"/>
              </a:ext>
            </a:extLst>
          </p:cNvPr>
          <p:cNvSpPr>
            <a:spLocks noGrp="1"/>
          </p:cNvSpPr>
          <p:nvPr>
            <p:ph type="body" idx="14" hasCustomPrompt="1"/>
          </p:nvPr>
        </p:nvSpPr>
        <p:spPr>
          <a:xfrm>
            <a:off x="2324230" y="2243419"/>
            <a:ext cx="3427983" cy="828169"/>
          </a:xfrm>
        </p:spPr>
        <p:txBody>
          <a:bodyPr>
            <a:normAutofit/>
          </a:bodyPr>
          <a:lstStyle>
            <a:lvl1pPr marL="0" indent="0" algn="l">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Etiam</a:t>
            </a:r>
            <a:r>
              <a:rPr lang="en-GB" dirty="0"/>
              <a:t> vitae </a:t>
            </a:r>
            <a:r>
              <a:rPr lang="en-GB" dirty="0" err="1"/>
              <a:t>ornare</a:t>
            </a:r>
            <a:r>
              <a:rPr lang="en-GB" dirty="0"/>
              <a:t> </a:t>
            </a:r>
            <a:r>
              <a:rPr lang="en-GB" dirty="0" err="1"/>
              <a:t>mauris</a:t>
            </a:r>
            <a:r>
              <a:rPr lang="en-GB" dirty="0"/>
              <a:t>, </a:t>
            </a:r>
            <a:r>
              <a:rPr lang="en-GB" dirty="0" err="1"/>
              <a:t>eu</a:t>
            </a:r>
            <a:r>
              <a:rPr lang="en-GB" dirty="0"/>
              <a:t> </a:t>
            </a:r>
            <a:r>
              <a:rPr lang="en-GB" dirty="0" err="1"/>
              <a:t>efficitur</a:t>
            </a:r>
            <a:r>
              <a:rPr lang="en-GB" dirty="0"/>
              <a:t> </a:t>
            </a:r>
            <a:r>
              <a:rPr lang="en-GB" dirty="0" err="1"/>
              <a:t>mauris</a:t>
            </a:r>
            <a:r>
              <a:rPr lang="en-GB" dirty="0"/>
              <a:t>. </a:t>
            </a:r>
            <a:r>
              <a:rPr lang="en-GB" dirty="0" err="1"/>
              <a:t>Vivamus</a:t>
            </a:r>
            <a:r>
              <a:rPr lang="en-GB" dirty="0"/>
              <a:t> vestibulum, </a:t>
            </a:r>
            <a:r>
              <a:rPr lang="en-GB" dirty="0" err="1"/>
              <a:t>nibh</a:t>
            </a:r>
            <a:r>
              <a:rPr lang="en-GB" dirty="0"/>
              <a:t> ac </a:t>
            </a:r>
            <a:r>
              <a:rPr lang="en-GB" dirty="0" err="1"/>
              <a:t>sodales</a:t>
            </a:r>
            <a:r>
              <a:rPr lang="en-GB" dirty="0"/>
              <a:t> </a:t>
            </a:r>
            <a:r>
              <a:rPr lang="en-GB" dirty="0" err="1"/>
              <a:t>neque</a:t>
            </a:r>
            <a:r>
              <a:rPr lang="en-GB" dirty="0"/>
              <a:t> vitae </a:t>
            </a:r>
            <a:r>
              <a:rPr lang="en-GB" dirty="0" err="1"/>
              <a:t>augue</a:t>
            </a:r>
            <a:r>
              <a:rPr lang="en-GB" dirty="0"/>
              <a:t>.</a:t>
            </a:r>
          </a:p>
        </p:txBody>
      </p:sp>
      <p:sp>
        <p:nvSpPr>
          <p:cNvPr id="12" name="Content Placeholder 2">
            <a:extLst>
              <a:ext uri="{FF2B5EF4-FFF2-40B4-BE49-F238E27FC236}">
                <a16:creationId xmlns="" xmlns:a16="http://schemas.microsoft.com/office/drawing/2014/main" id="{16BD7BD5-46B8-AD43-9DA1-0A205ABD80B2}"/>
              </a:ext>
            </a:extLst>
          </p:cNvPr>
          <p:cNvSpPr>
            <a:spLocks noGrp="1"/>
          </p:cNvSpPr>
          <p:nvPr>
            <p:ph sz="half" idx="15"/>
          </p:nvPr>
        </p:nvSpPr>
        <p:spPr>
          <a:xfrm>
            <a:off x="1129802" y="1757315"/>
            <a:ext cx="1079998" cy="109241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19" name="Text Placeholder 2">
            <a:extLst>
              <a:ext uri="{FF2B5EF4-FFF2-40B4-BE49-F238E27FC236}">
                <a16:creationId xmlns="" xmlns:a16="http://schemas.microsoft.com/office/drawing/2014/main" id="{F2A86E0C-78DE-154D-92A6-2F0970BEEEA9}"/>
              </a:ext>
            </a:extLst>
          </p:cNvPr>
          <p:cNvSpPr>
            <a:spLocks noGrp="1"/>
          </p:cNvSpPr>
          <p:nvPr>
            <p:ph type="body" idx="16" hasCustomPrompt="1"/>
          </p:nvPr>
        </p:nvSpPr>
        <p:spPr>
          <a:xfrm>
            <a:off x="2324231" y="3232247"/>
            <a:ext cx="3427982" cy="365125"/>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20" name="Text Placeholder 2">
            <a:extLst>
              <a:ext uri="{FF2B5EF4-FFF2-40B4-BE49-F238E27FC236}">
                <a16:creationId xmlns="" xmlns:a16="http://schemas.microsoft.com/office/drawing/2014/main" id="{146BA09B-2CDF-CB4C-9B61-54388412B31F}"/>
              </a:ext>
            </a:extLst>
          </p:cNvPr>
          <p:cNvSpPr>
            <a:spLocks noGrp="1"/>
          </p:cNvSpPr>
          <p:nvPr>
            <p:ph type="body" idx="17" hasCustomPrompt="1"/>
          </p:nvPr>
        </p:nvSpPr>
        <p:spPr>
          <a:xfrm>
            <a:off x="2324230" y="3710712"/>
            <a:ext cx="3427983" cy="828169"/>
          </a:xfrm>
        </p:spPr>
        <p:txBody>
          <a:bodyPr>
            <a:normAutofit/>
          </a:bodyPr>
          <a:lstStyle>
            <a:lvl1pPr marL="0" indent="0" algn="l">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Etiam</a:t>
            </a:r>
            <a:r>
              <a:rPr lang="en-GB" dirty="0"/>
              <a:t> vitae </a:t>
            </a:r>
            <a:r>
              <a:rPr lang="en-GB" dirty="0" err="1"/>
              <a:t>ornare</a:t>
            </a:r>
            <a:r>
              <a:rPr lang="en-GB" dirty="0"/>
              <a:t> </a:t>
            </a:r>
            <a:r>
              <a:rPr lang="en-GB" dirty="0" err="1"/>
              <a:t>mauris</a:t>
            </a:r>
            <a:r>
              <a:rPr lang="en-GB" dirty="0"/>
              <a:t>, </a:t>
            </a:r>
            <a:r>
              <a:rPr lang="en-GB" dirty="0" err="1"/>
              <a:t>eu</a:t>
            </a:r>
            <a:r>
              <a:rPr lang="en-GB" dirty="0"/>
              <a:t> </a:t>
            </a:r>
            <a:r>
              <a:rPr lang="en-GB" dirty="0" err="1"/>
              <a:t>efficitur</a:t>
            </a:r>
            <a:r>
              <a:rPr lang="en-GB" dirty="0"/>
              <a:t> </a:t>
            </a:r>
            <a:r>
              <a:rPr lang="en-GB" dirty="0" err="1"/>
              <a:t>mauris</a:t>
            </a:r>
            <a:r>
              <a:rPr lang="en-GB" dirty="0"/>
              <a:t>. </a:t>
            </a:r>
            <a:r>
              <a:rPr lang="en-GB" dirty="0" err="1"/>
              <a:t>Vivamus</a:t>
            </a:r>
            <a:r>
              <a:rPr lang="en-GB" dirty="0"/>
              <a:t> vestibulum, </a:t>
            </a:r>
            <a:r>
              <a:rPr lang="en-GB" dirty="0" err="1"/>
              <a:t>nibh</a:t>
            </a:r>
            <a:r>
              <a:rPr lang="en-GB" dirty="0"/>
              <a:t> ac </a:t>
            </a:r>
            <a:r>
              <a:rPr lang="en-GB" dirty="0" err="1"/>
              <a:t>sodales</a:t>
            </a:r>
            <a:r>
              <a:rPr lang="en-GB" dirty="0"/>
              <a:t> </a:t>
            </a:r>
            <a:r>
              <a:rPr lang="en-GB" dirty="0" err="1"/>
              <a:t>neque</a:t>
            </a:r>
            <a:r>
              <a:rPr lang="en-GB" dirty="0"/>
              <a:t> vitae </a:t>
            </a:r>
            <a:r>
              <a:rPr lang="en-GB" dirty="0" err="1"/>
              <a:t>augue</a:t>
            </a:r>
            <a:r>
              <a:rPr lang="en-GB" dirty="0"/>
              <a:t>.</a:t>
            </a:r>
          </a:p>
        </p:txBody>
      </p:sp>
      <p:sp>
        <p:nvSpPr>
          <p:cNvPr id="21" name="Content Placeholder 2">
            <a:extLst>
              <a:ext uri="{FF2B5EF4-FFF2-40B4-BE49-F238E27FC236}">
                <a16:creationId xmlns="" xmlns:a16="http://schemas.microsoft.com/office/drawing/2014/main" id="{950C10AD-82F4-224C-8362-C7B6A57EB6BD}"/>
              </a:ext>
            </a:extLst>
          </p:cNvPr>
          <p:cNvSpPr>
            <a:spLocks noGrp="1"/>
          </p:cNvSpPr>
          <p:nvPr>
            <p:ph sz="half" idx="18"/>
          </p:nvPr>
        </p:nvSpPr>
        <p:spPr>
          <a:xfrm>
            <a:off x="1129802" y="3224608"/>
            <a:ext cx="1079998" cy="109241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22" name="Text Placeholder 2">
            <a:extLst>
              <a:ext uri="{FF2B5EF4-FFF2-40B4-BE49-F238E27FC236}">
                <a16:creationId xmlns="" xmlns:a16="http://schemas.microsoft.com/office/drawing/2014/main" id="{D71CFC15-E3A6-2442-96A2-ABEA5B8CC048}"/>
              </a:ext>
            </a:extLst>
          </p:cNvPr>
          <p:cNvSpPr>
            <a:spLocks noGrp="1"/>
          </p:cNvSpPr>
          <p:nvPr>
            <p:ph type="body" idx="19" hasCustomPrompt="1"/>
          </p:nvPr>
        </p:nvSpPr>
        <p:spPr>
          <a:xfrm>
            <a:off x="2324231" y="4646377"/>
            <a:ext cx="3427982" cy="365125"/>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23" name="Text Placeholder 2">
            <a:extLst>
              <a:ext uri="{FF2B5EF4-FFF2-40B4-BE49-F238E27FC236}">
                <a16:creationId xmlns="" xmlns:a16="http://schemas.microsoft.com/office/drawing/2014/main" id="{61531535-9719-284B-88A8-85701A8118EA}"/>
              </a:ext>
            </a:extLst>
          </p:cNvPr>
          <p:cNvSpPr>
            <a:spLocks noGrp="1"/>
          </p:cNvSpPr>
          <p:nvPr>
            <p:ph type="body" idx="20" hasCustomPrompt="1"/>
          </p:nvPr>
        </p:nvSpPr>
        <p:spPr>
          <a:xfrm>
            <a:off x="2324230" y="5124842"/>
            <a:ext cx="3427983" cy="828169"/>
          </a:xfrm>
        </p:spPr>
        <p:txBody>
          <a:bodyPr>
            <a:normAutofit/>
          </a:bodyPr>
          <a:lstStyle>
            <a:lvl1pPr marL="0" indent="0" algn="l">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Etiam</a:t>
            </a:r>
            <a:r>
              <a:rPr lang="en-GB" dirty="0"/>
              <a:t> vitae </a:t>
            </a:r>
            <a:r>
              <a:rPr lang="en-GB" dirty="0" err="1"/>
              <a:t>ornare</a:t>
            </a:r>
            <a:r>
              <a:rPr lang="en-GB" dirty="0"/>
              <a:t> </a:t>
            </a:r>
            <a:r>
              <a:rPr lang="en-GB" dirty="0" err="1"/>
              <a:t>mauris</a:t>
            </a:r>
            <a:r>
              <a:rPr lang="en-GB" dirty="0"/>
              <a:t>, </a:t>
            </a:r>
            <a:r>
              <a:rPr lang="en-GB" dirty="0" err="1"/>
              <a:t>eu</a:t>
            </a:r>
            <a:r>
              <a:rPr lang="en-GB" dirty="0"/>
              <a:t> </a:t>
            </a:r>
            <a:r>
              <a:rPr lang="en-GB" dirty="0" err="1"/>
              <a:t>efficitur</a:t>
            </a:r>
            <a:r>
              <a:rPr lang="en-GB" dirty="0"/>
              <a:t> </a:t>
            </a:r>
            <a:r>
              <a:rPr lang="en-GB" dirty="0" err="1"/>
              <a:t>mauris</a:t>
            </a:r>
            <a:r>
              <a:rPr lang="en-GB" dirty="0"/>
              <a:t>. </a:t>
            </a:r>
            <a:r>
              <a:rPr lang="en-GB" dirty="0" err="1"/>
              <a:t>Vivamus</a:t>
            </a:r>
            <a:r>
              <a:rPr lang="en-GB" dirty="0"/>
              <a:t> vestibulum, </a:t>
            </a:r>
            <a:r>
              <a:rPr lang="en-GB" dirty="0" err="1"/>
              <a:t>nibh</a:t>
            </a:r>
            <a:r>
              <a:rPr lang="en-GB" dirty="0"/>
              <a:t> ac </a:t>
            </a:r>
            <a:r>
              <a:rPr lang="en-GB" dirty="0" err="1"/>
              <a:t>sodales</a:t>
            </a:r>
            <a:r>
              <a:rPr lang="en-GB" dirty="0"/>
              <a:t> </a:t>
            </a:r>
            <a:r>
              <a:rPr lang="en-GB" dirty="0" err="1"/>
              <a:t>neque</a:t>
            </a:r>
            <a:r>
              <a:rPr lang="en-GB" dirty="0"/>
              <a:t> vitae </a:t>
            </a:r>
            <a:r>
              <a:rPr lang="en-GB" dirty="0" err="1"/>
              <a:t>augue</a:t>
            </a:r>
            <a:r>
              <a:rPr lang="en-GB" dirty="0"/>
              <a:t>.</a:t>
            </a:r>
          </a:p>
        </p:txBody>
      </p:sp>
      <p:sp>
        <p:nvSpPr>
          <p:cNvPr id="24" name="Content Placeholder 2">
            <a:extLst>
              <a:ext uri="{FF2B5EF4-FFF2-40B4-BE49-F238E27FC236}">
                <a16:creationId xmlns="" xmlns:a16="http://schemas.microsoft.com/office/drawing/2014/main" id="{393BA06E-F60F-8D47-909C-91B60F3EABB2}"/>
              </a:ext>
            </a:extLst>
          </p:cNvPr>
          <p:cNvSpPr>
            <a:spLocks noGrp="1"/>
          </p:cNvSpPr>
          <p:nvPr>
            <p:ph sz="half" idx="21"/>
          </p:nvPr>
        </p:nvSpPr>
        <p:spPr>
          <a:xfrm>
            <a:off x="1129802" y="4638738"/>
            <a:ext cx="1079998" cy="109241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25" name="Text Placeholder 2">
            <a:extLst>
              <a:ext uri="{FF2B5EF4-FFF2-40B4-BE49-F238E27FC236}">
                <a16:creationId xmlns="" xmlns:a16="http://schemas.microsoft.com/office/drawing/2014/main" id="{A2AF06A4-3DA1-E348-BAED-5EBD40837886}"/>
              </a:ext>
            </a:extLst>
          </p:cNvPr>
          <p:cNvSpPr>
            <a:spLocks noGrp="1"/>
          </p:cNvSpPr>
          <p:nvPr>
            <p:ph type="body" idx="22" hasCustomPrompt="1"/>
          </p:nvPr>
        </p:nvSpPr>
        <p:spPr>
          <a:xfrm>
            <a:off x="7481021" y="1764954"/>
            <a:ext cx="3427982" cy="365125"/>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26" name="Text Placeholder 2">
            <a:extLst>
              <a:ext uri="{FF2B5EF4-FFF2-40B4-BE49-F238E27FC236}">
                <a16:creationId xmlns="" xmlns:a16="http://schemas.microsoft.com/office/drawing/2014/main" id="{BE43CCA4-A7D8-934C-9B0C-81F9042EF62C}"/>
              </a:ext>
            </a:extLst>
          </p:cNvPr>
          <p:cNvSpPr>
            <a:spLocks noGrp="1"/>
          </p:cNvSpPr>
          <p:nvPr>
            <p:ph type="body" idx="23" hasCustomPrompt="1"/>
          </p:nvPr>
        </p:nvSpPr>
        <p:spPr>
          <a:xfrm>
            <a:off x="7481020" y="2243419"/>
            <a:ext cx="3427983" cy="828169"/>
          </a:xfrm>
        </p:spPr>
        <p:txBody>
          <a:bodyPr>
            <a:normAutofit/>
          </a:bodyPr>
          <a:lstStyle>
            <a:lvl1pPr marL="0" indent="0" algn="l">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Etiam</a:t>
            </a:r>
            <a:r>
              <a:rPr lang="en-GB" dirty="0"/>
              <a:t> vitae </a:t>
            </a:r>
            <a:r>
              <a:rPr lang="en-GB" dirty="0" err="1"/>
              <a:t>ornare</a:t>
            </a:r>
            <a:r>
              <a:rPr lang="en-GB" dirty="0"/>
              <a:t> </a:t>
            </a:r>
            <a:r>
              <a:rPr lang="en-GB" dirty="0" err="1"/>
              <a:t>mauris</a:t>
            </a:r>
            <a:r>
              <a:rPr lang="en-GB" dirty="0"/>
              <a:t>, </a:t>
            </a:r>
            <a:r>
              <a:rPr lang="en-GB" dirty="0" err="1"/>
              <a:t>eu</a:t>
            </a:r>
            <a:r>
              <a:rPr lang="en-GB" dirty="0"/>
              <a:t> </a:t>
            </a:r>
            <a:r>
              <a:rPr lang="en-GB" dirty="0" err="1"/>
              <a:t>efficitur</a:t>
            </a:r>
            <a:r>
              <a:rPr lang="en-GB" dirty="0"/>
              <a:t> </a:t>
            </a:r>
            <a:r>
              <a:rPr lang="en-GB" dirty="0" err="1"/>
              <a:t>mauris</a:t>
            </a:r>
            <a:r>
              <a:rPr lang="en-GB" dirty="0"/>
              <a:t>. </a:t>
            </a:r>
            <a:r>
              <a:rPr lang="en-GB" dirty="0" err="1"/>
              <a:t>Vivamus</a:t>
            </a:r>
            <a:r>
              <a:rPr lang="en-GB" dirty="0"/>
              <a:t> vestibulum, </a:t>
            </a:r>
            <a:r>
              <a:rPr lang="en-GB" dirty="0" err="1"/>
              <a:t>nibh</a:t>
            </a:r>
            <a:r>
              <a:rPr lang="en-GB" dirty="0"/>
              <a:t> ac </a:t>
            </a:r>
            <a:r>
              <a:rPr lang="en-GB" dirty="0" err="1"/>
              <a:t>sodales</a:t>
            </a:r>
            <a:r>
              <a:rPr lang="en-GB" dirty="0"/>
              <a:t> </a:t>
            </a:r>
            <a:r>
              <a:rPr lang="en-GB" dirty="0" err="1"/>
              <a:t>neque</a:t>
            </a:r>
            <a:r>
              <a:rPr lang="en-GB" dirty="0"/>
              <a:t> vitae </a:t>
            </a:r>
            <a:r>
              <a:rPr lang="en-GB" dirty="0" err="1"/>
              <a:t>augue</a:t>
            </a:r>
            <a:r>
              <a:rPr lang="en-GB" dirty="0"/>
              <a:t>.</a:t>
            </a:r>
          </a:p>
        </p:txBody>
      </p:sp>
      <p:sp>
        <p:nvSpPr>
          <p:cNvPr id="27" name="Content Placeholder 2">
            <a:extLst>
              <a:ext uri="{FF2B5EF4-FFF2-40B4-BE49-F238E27FC236}">
                <a16:creationId xmlns="" xmlns:a16="http://schemas.microsoft.com/office/drawing/2014/main" id="{DD773805-00AF-D34F-8B2F-54987A1CA5FE}"/>
              </a:ext>
            </a:extLst>
          </p:cNvPr>
          <p:cNvSpPr>
            <a:spLocks noGrp="1"/>
          </p:cNvSpPr>
          <p:nvPr>
            <p:ph sz="half" idx="24"/>
          </p:nvPr>
        </p:nvSpPr>
        <p:spPr>
          <a:xfrm>
            <a:off x="6286592" y="1757315"/>
            <a:ext cx="1079998" cy="109241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28" name="Text Placeholder 2">
            <a:extLst>
              <a:ext uri="{FF2B5EF4-FFF2-40B4-BE49-F238E27FC236}">
                <a16:creationId xmlns="" xmlns:a16="http://schemas.microsoft.com/office/drawing/2014/main" id="{DF004A0D-872A-124C-8321-3025AA0E2556}"/>
              </a:ext>
            </a:extLst>
          </p:cNvPr>
          <p:cNvSpPr>
            <a:spLocks noGrp="1"/>
          </p:cNvSpPr>
          <p:nvPr>
            <p:ph type="body" idx="25" hasCustomPrompt="1"/>
          </p:nvPr>
        </p:nvSpPr>
        <p:spPr>
          <a:xfrm>
            <a:off x="7481021" y="3232247"/>
            <a:ext cx="3427982" cy="365125"/>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29" name="Text Placeholder 2">
            <a:extLst>
              <a:ext uri="{FF2B5EF4-FFF2-40B4-BE49-F238E27FC236}">
                <a16:creationId xmlns="" xmlns:a16="http://schemas.microsoft.com/office/drawing/2014/main" id="{992BD781-A071-E743-A590-BBB0C8A8249F}"/>
              </a:ext>
            </a:extLst>
          </p:cNvPr>
          <p:cNvSpPr>
            <a:spLocks noGrp="1"/>
          </p:cNvSpPr>
          <p:nvPr>
            <p:ph type="body" idx="26" hasCustomPrompt="1"/>
          </p:nvPr>
        </p:nvSpPr>
        <p:spPr>
          <a:xfrm>
            <a:off x="7481020" y="3710712"/>
            <a:ext cx="3427983" cy="828169"/>
          </a:xfrm>
        </p:spPr>
        <p:txBody>
          <a:bodyPr>
            <a:normAutofit/>
          </a:bodyPr>
          <a:lstStyle>
            <a:lvl1pPr marL="0" indent="0" algn="l">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Etiam</a:t>
            </a:r>
            <a:r>
              <a:rPr lang="en-GB" dirty="0"/>
              <a:t> vitae </a:t>
            </a:r>
            <a:r>
              <a:rPr lang="en-GB" dirty="0" err="1"/>
              <a:t>ornare</a:t>
            </a:r>
            <a:r>
              <a:rPr lang="en-GB" dirty="0"/>
              <a:t> </a:t>
            </a:r>
            <a:r>
              <a:rPr lang="en-GB" dirty="0" err="1"/>
              <a:t>mauris</a:t>
            </a:r>
            <a:r>
              <a:rPr lang="en-GB" dirty="0"/>
              <a:t>, </a:t>
            </a:r>
            <a:r>
              <a:rPr lang="en-GB" dirty="0" err="1"/>
              <a:t>eu</a:t>
            </a:r>
            <a:r>
              <a:rPr lang="en-GB" dirty="0"/>
              <a:t> </a:t>
            </a:r>
            <a:r>
              <a:rPr lang="en-GB" dirty="0" err="1"/>
              <a:t>efficitur</a:t>
            </a:r>
            <a:r>
              <a:rPr lang="en-GB" dirty="0"/>
              <a:t> </a:t>
            </a:r>
            <a:r>
              <a:rPr lang="en-GB" dirty="0" err="1"/>
              <a:t>mauris</a:t>
            </a:r>
            <a:r>
              <a:rPr lang="en-GB" dirty="0"/>
              <a:t>. </a:t>
            </a:r>
            <a:r>
              <a:rPr lang="en-GB" dirty="0" err="1"/>
              <a:t>Vivamus</a:t>
            </a:r>
            <a:r>
              <a:rPr lang="en-GB" dirty="0"/>
              <a:t> vestibulum, </a:t>
            </a:r>
            <a:r>
              <a:rPr lang="en-GB" dirty="0" err="1"/>
              <a:t>nibh</a:t>
            </a:r>
            <a:r>
              <a:rPr lang="en-GB" dirty="0"/>
              <a:t> ac </a:t>
            </a:r>
            <a:r>
              <a:rPr lang="en-GB" dirty="0" err="1"/>
              <a:t>sodales</a:t>
            </a:r>
            <a:r>
              <a:rPr lang="en-GB" dirty="0"/>
              <a:t> </a:t>
            </a:r>
            <a:r>
              <a:rPr lang="en-GB" dirty="0" err="1"/>
              <a:t>neque</a:t>
            </a:r>
            <a:r>
              <a:rPr lang="en-GB" dirty="0"/>
              <a:t> vitae </a:t>
            </a:r>
            <a:r>
              <a:rPr lang="en-GB" dirty="0" err="1"/>
              <a:t>augue</a:t>
            </a:r>
            <a:r>
              <a:rPr lang="en-GB" dirty="0"/>
              <a:t>.</a:t>
            </a:r>
          </a:p>
        </p:txBody>
      </p:sp>
      <p:sp>
        <p:nvSpPr>
          <p:cNvPr id="30" name="Content Placeholder 2">
            <a:extLst>
              <a:ext uri="{FF2B5EF4-FFF2-40B4-BE49-F238E27FC236}">
                <a16:creationId xmlns="" xmlns:a16="http://schemas.microsoft.com/office/drawing/2014/main" id="{EADD4BCF-0F41-F541-B93A-8E28119788B7}"/>
              </a:ext>
            </a:extLst>
          </p:cNvPr>
          <p:cNvSpPr>
            <a:spLocks noGrp="1"/>
          </p:cNvSpPr>
          <p:nvPr>
            <p:ph sz="half" idx="27"/>
          </p:nvPr>
        </p:nvSpPr>
        <p:spPr>
          <a:xfrm>
            <a:off x="6286592" y="3224608"/>
            <a:ext cx="1079998" cy="109241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31" name="Text Placeholder 2">
            <a:extLst>
              <a:ext uri="{FF2B5EF4-FFF2-40B4-BE49-F238E27FC236}">
                <a16:creationId xmlns="" xmlns:a16="http://schemas.microsoft.com/office/drawing/2014/main" id="{11270801-015E-A843-B464-655740463591}"/>
              </a:ext>
            </a:extLst>
          </p:cNvPr>
          <p:cNvSpPr>
            <a:spLocks noGrp="1"/>
          </p:cNvSpPr>
          <p:nvPr>
            <p:ph type="body" idx="28" hasCustomPrompt="1"/>
          </p:nvPr>
        </p:nvSpPr>
        <p:spPr>
          <a:xfrm>
            <a:off x="7481021" y="4646377"/>
            <a:ext cx="3427982" cy="365125"/>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Feature</a:t>
            </a:r>
          </a:p>
        </p:txBody>
      </p:sp>
      <p:sp>
        <p:nvSpPr>
          <p:cNvPr id="32" name="Text Placeholder 2">
            <a:extLst>
              <a:ext uri="{FF2B5EF4-FFF2-40B4-BE49-F238E27FC236}">
                <a16:creationId xmlns="" xmlns:a16="http://schemas.microsoft.com/office/drawing/2014/main" id="{13531B38-16F9-2E4F-8FE7-0107780C4282}"/>
              </a:ext>
            </a:extLst>
          </p:cNvPr>
          <p:cNvSpPr>
            <a:spLocks noGrp="1"/>
          </p:cNvSpPr>
          <p:nvPr>
            <p:ph type="body" idx="29" hasCustomPrompt="1"/>
          </p:nvPr>
        </p:nvSpPr>
        <p:spPr>
          <a:xfrm>
            <a:off x="7481020" y="5124842"/>
            <a:ext cx="3427983" cy="828169"/>
          </a:xfrm>
        </p:spPr>
        <p:txBody>
          <a:bodyPr>
            <a:normAutofit/>
          </a:bodyPr>
          <a:lstStyle>
            <a:lvl1pPr marL="0" indent="0" algn="l">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Etiam</a:t>
            </a:r>
            <a:r>
              <a:rPr lang="en-GB" dirty="0"/>
              <a:t> vitae </a:t>
            </a:r>
            <a:r>
              <a:rPr lang="en-GB" dirty="0" err="1"/>
              <a:t>ornare</a:t>
            </a:r>
            <a:r>
              <a:rPr lang="en-GB" dirty="0"/>
              <a:t> </a:t>
            </a:r>
            <a:r>
              <a:rPr lang="en-GB" dirty="0" err="1"/>
              <a:t>mauris</a:t>
            </a:r>
            <a:r>
              <a:rPr lang="en-GB" dirty="0"/>
              <a:t>, </a:t>
            </a:r>
            <a:r>
              <a:rPr lang="en-GB" dirty="0" err="1"/>
              <a:t>eu</a:t>
            </a:r>
            <a:r>
              <a:rPr lang="en-GB" dirty="0"/>
              <a:t> </a:t>
            </a:r>
            <a:r>
              <a:rPr lang="en-GB" dirty="0" err="1"/>
              <a:t>efficitur</a:t>
            </a:r>
            <a:r>
              <a:rPr lang="en-GB" dirty="0"/>
              <a:t> </a:t>
            </a:r>
            <a:r>
              <a:rPr lang="en-GB" dirty="0" err="1"/>
              <a:t>mauris</a:t>
            </a:r>
            <a:r>
              <a:rPr lang="en-GB" dirty="0"/>
              <a:t>. </a:t>
            </a:r>
            <a:r>
              <a:rPr lang="en-GB" dirty="0" err="1"/>
              <a:t>Vivamus</a:t>
            </a:r>
            <a:r>
              <a:rPr lang="en-GB" dirty="0"/>
              <a:t> vestibulum, </a:t>
            </a:r>
            <a:r>
              <a:rPr lang="en-GB" dirty="0" err="1"/>
              <a:t>nibh</a:t>
            </a:r>
            <a:r>
              <a:rPr lang="en-GB" dirty="0"/>
              <a:t> ac </a:t>
            </a:r>
            <a:r>
              <a:rPr lang="en-GB" dirty="0" err="1"/>
              <a:t>sodales</a:t>
            </a:r>
            <a:r>
              <a:rPr lang="en-GB" dirty="0"/>
              <a:t> </a:t>
            </a:r>
            <a:r>
              <a:rPr lang="en-GB" dirty="0" err="1"/>
              <a:t>neque</a:t>
            </a:r>
            <a:r>
              <a:rPr lang="en-GB" dirty="0"/>
              <a:t> vitae </a:t>
            </a:r>
            <a:r>
              <a:rPr lang="en-GB" dirty="0" err="1"/>
              <a:t>augue</a:t>
            </a:r>
            <a:r>
              <a:rPr lang="en-GB" dirty="0"/>
              <a:t>.</a:t>
            </a:r>
          </a:p>
        </p:txBody>
      </p:sp>
      <p:sp>
        <p:nvSpPr>
          <p:cNvPr id="33" name="Content Placeholder 2">
            <a:extLst>
              <a:ext uri="{FF2B5EF4-FFF2-40B4-BE49-F238E27FC236}">
                <a16:creationId xmlns="" xmlns:a16="http://schemas.microsoft.com/office/drawing/2014/main" id="{12842AF5-58AA-844B-AE5D-0407690840E2}"/>
              </a:ext>
            </a:extLst>
          </p:cNvPr>
          <p:cNvSpPr>
            <a:spLocks noGrp="1"/>
          </p:cNvSpPr>
          <p:nvPr>
            <p:ph sz="half" idx="30"/>
          </p:nvPr>
        </p:nvSpPr>
        <p:spPr>
          <a:xfrm>
            <a:off x="6286592" y="4638738"/>
            <a:ext cx="1079998" cy="1092410"/>
          </a:xfrm>
        </p:spPr>
        <p:txBody>
          <a:bodyPr>
            <a:normAutofit/>
          </a:bodyPr>
          <a:lstStyle>
            <a:lvl2pPr marL="457200" indent="0" algn="ctr">
              <a:buNone/>
              <a:defRPr sz="800">
                <a:solidFill>
                  <a:schemeClr val="bg1"/>
                </a:solidFill>
              </a:defRPr>
            </a:lvl2pPr>
          </a:lstStyle>
          <a:p>
            <a:pPr lvl="0"/>
            <a:r>
              <a:rPr lang="en-GB"/>
              <a:t>Click to edit Master text styles</a:t>
            </a:r>
          </a:p>
        </p:txBody>
      </p:sp>
    </p:spTree>
    <p:extLst>
      <p:ext uri="{BB962C8B-B14F-4D97-AF65-F5344CB8AC3E}">
        <p14:creationId xmlns:p14="http://schemas.microsoft.com/office/powerpoint/2010/main" val="654589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E70F2738-C1FC-2745-9552-3327005F9423}"/>
              </a:ext>
            </a:extLst>
          </p:cNvPr>
          <p:cNvPicPr>
            <a:picLocks noChangeAspect="1"/>
          </p:cNvPicPr>
          <p:nvPr/>
        </p:nvPicPr>
        <p:blipFill>
          <a:blip r:embed="rId2"/>
          <a:stretch>
            <a:fillRect/>
          </a:stretch>
        </p:blipFill>
        <p:spPr>
          <a:xfrm>
            <a:off x="1422400" y="0"/>
            <a:ext cx="9347200" cy="6858000"/>
          </a:xfrm>
          <a:prstGeom prst="rect">
            <a:avLst/>
          </a:prstGeom>
        </p:spPr>
      </p:pic>
      <p:sp>
        <p:nvSpPr>
          <p:cNvPr id="2" name="Title 1">
            <a:extLst>
              <a:ext uri="{FF2B5EF4-FFF2-40B4-BE49-F238E27FC236}">
                <a16:creationId xmlns="" xmlns:a16="http://schemas.microsoft.com/office/drawing/2014/main" id="{53139675-9891-A34A-91F7-BC7C73B6976C}"/>
              </a:ext>
            </a:extLst>
          </p:cNvPr>
          <p:cNvSpPr>
            <a:spLocks noGrp="1"/>
          </p:cNvSpPr>
          <p:nvPr>
            <p:ph type="title"/>
          </p:nvPr>
        </p:nvSpPr>
        <p:spPr>
          <a:xfrm>
            <a:off x="838200" y="2465128"/>
            <a:ext cx="10515600" cy="1325563"/>
          </a:xfrm>
        </p:spPr>
        <p:txBody>
          <a:bodyPr/>
          <a:lstStyle>
            <a:lvl1pPr algn="ctr">
              <a:defRPr/>
            </a:lvl1pPr>
          </a:lstStyle>
          <a:p>
            <a:r>
              <a:rPr lang="en-GB"/>
              <a:t>Click to edit Master title style</a:t>
            </a:r>
            <a:endParaRPr lang="en-US" dirty="0"/>
          </a:p>
        </p:txBody>
      </p:sp>
      <p:sp>
        <p:nvSpPr>
          <p:cNvPr id="3" name="Date Placeholder 2">
            <a:extLst>
              <a:ext uri="{FF2B5EF4-FFF2-40B4-BE49-F238E27FC236}">
                <a16:creationId xmlns="" xmlns:a16="http://schemas.microsoft.com/office/drawing/2014/main" id="{03C9454C-65F1-F549-ABD6-7429C5493D08}"/>
              </a:ext>
            </a:extLst>
          </p:cNvPr>
          <p:cNvSpPr>
            <a:spLocks noGrp="1"/>
          </p:cNvSpPr>
          <p:nvPr>
            <p:ph type="dt" sz="half" idx="10"/>
          </p:nvPr>
        </p:nvSpPr>
        <p:spPr/>
        <p:txBody>
          <a:bodyPr/>
          <a:lstStyle/>
          <a:p>
            <a:fld id="{11E0031B-C9B0-4249-930F-0A5D3A143BBF}" type="datetimeFigureOut">
              <a:rPr lang="en-US" smtClean="0"/>
              <a:t>5/4/2021</a:t>
            </a:fld>
            <a:endParaRPr lang="en-US"/>
          </a:p>
        </p:txBody>
      </p:sp>
      <p:sp>
        <p:nvSpPr>
          <p:cNvPr id="4" name="Footer Placeholder 3">
            <a:extLst>
              <a:ext uri="{FF2B5EF4-FFF2-40B4-BE49-F238E27FC236}">
                <a16:creationId xmlns="" xmlns:a16="http://schemas.microsoft.com/office/drawing/2014/main" id="{D31E5CF2-22E5-9947-B51E-FD131AFCF1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756CD05C-4F6D-0048-A8B5-5BD6F91F9E03}"/>
              </a:ext>
            </a:extLst>
          </p:cNvPr>
          <p:cNvSpPr>
            <a:spLocks noGrp="1"/>
          </p:cNvSpPr>
          <p:nvPr>
            <p:ph type="sldNum" sz="quarter" idx="12"/>
          </p:nvPr>
        </p:nvSpPr>
        <p:spPr/>
        <p:txBody>
          <a:bodyPr/>
          <a:lstStyle/>
          <a:p>
            <a:fld id="{D8BB0A0E-4187-1A45-9A95-607CCE7D5A34}" type="slidenum">
              <a:rPr lang="en-US" smtClean="0"/>
              <a:t>‹#›</a:t>
            </a:fld>
            <a:endParaRPr lang="en-US"/>
          </a:p>
        </p:txBody>
      </p:sp>
      <p:sp>
        <p:nvSpPr>
          <p:cNvPr id="8" name="Text Placeholder 2">
            <a:extLst>
              <a:ext uri="{FF2B5EF4-FFF2-40B4-BE49-F238E27FC236}">
                <a16:creationId xmlns="" xmlns:a16="http://schemas.microsoft.com/office/drawing/2014/main" id="{A27A2CF8-7886-6143-BEFA-7A41FB991EAB}"/>
              </a:ext>
            </a:extLst>
          </p:cNvPr>
          <p:cNvSpPr>
            <a:spLocks noGrp="1"/>
          </p:cNvSpPr>
          <p:nvPr>
            <p:ph type="body" idx="1"/>
          </p:nvPr>
        </p:nvSpPr>
        <p:spPr>
          <a:xfrm>
            <a:off x="3149048" y="3848014"/>
            <a:ext cx="5893904" cy="1500187"/>
          </a:xfrm>
        </p:spPr>
        <p:txBody>
          <a:bodyPr>
            <a:normAutofit/>
          </a:bodyPr>
          <a:lstStyle>
            <a:lvl1pPr marL="0" indent="0" algn="ct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39528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7_Title Only">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3887D864-32C7-244E-A4B0-8B43AFD97A56}"/>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E70F2738-C1FC-2745-9552-3327005F9423}"/>
              </a:ext>
            </a:extLst>
          </p:cNvPr>
          <p:cNvPicPr>
            <a:picLocks noChangeAspect="1"/>
          </p:cNvPicPr>
          <p:nvPr/>
        </p:nvPicPr>
        <p:blipFill>
          <a:blip r:embed="rId2"/>
          <a:srcRect/>
          <a:stretch/>
        </p:blipFill>
        <p:spPr>
          <a:xfrm>
            <a:off x="1422400" y="0"/>
            <a:ext cx="9347200" cy="6858000"/>
          </a:xfrm>
          <a:prstGeom prst="rect">
            <a:avLst/>
          </a:prstGeom>
        </p:spPr>
      </p:pic>
      <p:sp>
        <p:nvSpPr>
          <p:cNvPr id="2" name="Title 1">
            <a:extLst>
              <a:ext uri="{FF2B5EF4-FFF2-40B4-BE49-F238E27FC236}">
                <a16:creationId xmlns="" xmlns:a16="http://schemas.microsoft.com/office/drawing/2014/main" id="{53139675-9891-A34A-91F7-BC7C73B6976C}"/>
              </a:ext>
            </a:extLst>
          </p:cNvPr>
          <p:cNvSpPr>
            <a:spLocks noGrp="1"/>
          </p:cNvSpPr>
          <p:nvPr>
            <p:ph type="title"/>
          </p:nvPr>
        </p:nvSpPr>
        <p:spPr>
          <a:xfrm>
            <a:off x="838200" y="2465128"/>
            <a:ext cx="10515600" cy="1325563"/>
          </a:xfrm>
        </p:spPr>
        <p:txBody>
          <a:bodyPr/>
          <a:lstStyle>
            <a:lvl1pPr algn="ctr">
              <a:defRPr>
                <a:solidFill>
                  <a:srgbClr val="00CC8B"/>
                </a:solidFill>
              </a:defRPr>
            </a:lvl1pPr>
          </a:lstStyle>
          <a:p>
            <a:r>
              <a:rPr lang="en-GB"/>
              <a:t>Click to edit Master title style</a:t>
            </a:r>
            <a:endParaRPr lang="en-US" dirty="0"/>
          </a:p>
        </p:txBody>
      </p:sp>
      <p:sp>
        <p:nvSpPr>
          <p:cNvPr id="3" name="Date Placeholder 2">
            <a:extLst>
              <a:ext uri="{FF2B5EF4-FFF2-40B4-BE49-F238E27FC236}">
                <a16:creationId xmlns="" xmlns:a16="http://schemas.microsoft.com/office/drawing/2014/main" id="{03C9454C-65F1-F549-ABD6-7429C5493D08}"/>
              </a:ext>
            </a:extLst>
          </p:cNvPr>
          <p:cNvSpPr>
            <a:spLocks noGrp="1"/>
          </p:cNvSpPr>
          <p:nvPr>
            <p:ph type="dt" sz="half" idx="10"/>
          </p:nvPr>
        </p:nvSpPr>
        <p:spPr/>
        <p:txBody>
          <a:bodyPr/>
          <a:lstStyle>
            <a:lvl1pPr>
              <a:defRPr>
                <a:solidFill>
                  <a:schemeClr val="bg1"/>
                </a:solidFill>
              </a:defRPr>
            </a:lvl1pPr>
          </a:lstStyle>
          <a:p>
            <a:fld id="{11E0031B-C9B0-4249-930F-0A5D3A143BBF}" type="datetimeFigureOut">
              <a:rPr lang="en-US" smtClean="0"/>
              <a:pPr/>
              <a:t>5/4/2021</a:t>
            </a:fld>
            <a:endParaRPr lang="en-US"/>
          </a:p>
        </p:txBody>
      </p:sp>
      <p:sp>
        <p:nvSpPr>
          <p:cNvPr id="4" name="Footer Placeholder 3">
            <a:extLst>
              <a:ext uri="{FF2B5EF4-FFF2-40B4-BE49-F238E27FC236}">
                <a16:creationId xmlns="" xmlns:a16="http://schemas.microsoft.com/office/drawing/2014/main" id="{D31E5CF2-22E5-9947-B51E-FD131AFCF1FF}"/>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 xmlns:a16="http://schemas.microsoft.com/office/drawing/2014/main" id="{756CD05C-4F6D-0048-A8B5-5BD6F91F9E03}"/>
              </a:ext>
            </a:extLst>
          </p:cNvPr>
          <p:cNvSpPr>
            <a:spLocks noGrp="1"/>
          </p:cNvSpPr>
          <p:nvPr>
            <p:ph type="sldNum" sz="quarter" idx="12"/>
          </p:nvPr>
        </p:nvSpPr>
        <p:spPr/>
        <p:txBody>
          <a:bodyPr/>
          <a:lstStyle>
            <a:lvl1pPr>
              <a:defRPr>
                <a:solidFill>
                  <a:schemeClr val="bg1"/>
                </a:solidFill>
              </a:defRPr>
            </a:lvl1pPr>
          </a:lstStyle>
          <a:p>
            <a:fld id="{D8BB0A0E-4187-1A45-9A95-607CCE7D5A34}" type="slidenum">
              <a:rPr lang="en-US" smtClean="0"/>
              <a:pPr/>
              <a:t>‹#›</a:t>
            </a:fld>
            <a:endParaRPr lang="en-US"/>
          </a:p>
        </p:txBody>
      </p:sp>
      <p:sp>
        <p:nvSpPr>
          <p:cNvPr id="8" name="Text Placeholder 2">
            <a:extLst>
              <a:ext uri="{FF2B5EF4-FFF2-40B4-BE49-F238E27FC236}">
                <a16:creationId xmlns="" xmlns:a16="http://schemas.microsoft.com/office/drawing/2014/main" id="{A27A2CF8-7886-6143-BEFA-7A41FB991EAB}"/>
              </a:ext>
            </a:extLst>
          </p:cNvPr>
          <p:cNvSpPr>
            <a:spLocks noGrp="1"/>
          </p:cNvSpPr>
          <p:nvPr>
            <p:ph type="body" idx="1"/>
          </p:nvPr>
        </p:nvSpPr>
        <p:spPr>
          <a:xfrm>
            <a:off x="3149048" y="3848014"/>
            <a:ext cx="5893904" cy="1500187"/>
          </a:xfrm>
        </p:spPr>
        <p:txBody>
          <a:bodyPr>
            <a:normAutofit/>
          </a:bodyPr>
          <a:lstStyle>
            <a:lvl1pPr marL="0" indent="0" algn="ctr">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545916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6_Title Only">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3887D864-32C7-244E-A4B0-8B43AFD97A56}"/>
              </a:ext>
            </a:extLst>
          </p:cNvPr>
          <p:cNvSpPr/>
          <p:nvPr/>
        </p:nvSpPr>
        <p:spPr>
          <a:xfrm>
            <a:off x="0" y="0"/>
            <a:ext cx="12192000" cy="6858000"/>
          </a:xfrm>
          <a:prstGeom prst="rect">
            <a:avLst/>
          </a:prstGeom>
          <a:solidFill>
            <a:srgbClr val="009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E70F2738-C1FC-2745-9552-3327005F9423}"/>
              </a:ext>
            </a:extLst>
          </p:cNvPr>
          <p:cNvPicPr>
            <a:picLocks noChangeAspect="1"/>
          </p:cNvPicPr>
          <p:nvPr/>
        </p:nvPicPr>
        <p:blipFill>
          <a:blip r:embed="rId2"/>
          <a:srcRect/>
          <a:stretch/>
        </p:blipFill>
        <p:spPr>
          <a:xfrm>
            <a:off x="1422400" y="0"/>
            <a:ext cx="9347200" cy="6858000"/>
          </a:xfrm>
          <a:prstGeom prst="rect">
            <a:avLst/>
          </a:prstGeom>
        </p:spPr>
      </p:pic>
      <p:sp>
        <p:nvSpPr>
          <p:cNvPr id="2" name="Title 1">
            <a:extLst>
              <a:ext uri="{FF2B5EF4-FFF2-40B4-BE49-F238E27FC236}">
                <a16:creationId xmlns="" xmlns:a16="http://schemas.microsoft.com/office/drawing/2014/main" id="{53139675-9891-A34A-91F7-BC7C73B6976C}"/>
              </a:ext>
            </a:extLst>
          </p:cNvPr>
          <p:cNvSpPr>
            <a:spLocks noGrp="1"/>
          </p:cNvSpPr>
          <p:nvPr>
            <p:ph type="title"/>
          </p:nvPr>
        </p:nvSpPr>
        <p:spPr>
          <a:xfrm>
            <a:off x="838200" y="2465128"/>
            <a:ext cx="10515600" cy="1325563"/>
          </a:xfrm>
        </p:spPr>
        <p:txBody>
          <a:bodyPr/>
          <a:lstStyle>
            <a:lvl1pPr algn="ctr">
              <a:defRPr>
                <a:solidFill>
                  <a:schemeClr val="bg1"/>
                </a:solidFill>
              </a:defRPr>
            </a:lvl1pPr>
          </a:lstStyle>
          <a:p>
            <a:r>
              <a:rPr lang="en-GB"/>
              <a:t>Click to edit Master title style</a:t>
            </a:r>
            <a:endParaRPr lang="en-US" dirty="0"/>
          </a:p>
        </p:txBody>
      </p:sp>
      <p:sp>
        <p:nvSpPr>
          <p:cNvPr id="3" name="Date Placeholder 2">
            <a:extLst>
              <a:ext uri="{FF2B5EF4-FFF2-40B4-BE49-F238E27FC236}">
                <a16:creationId xmlns="" xmlns:a16="http://schemas.microsoft.com/office/drawing/2014/main" id="{03C9454C-65F1-F549-ABD6-7429C5493D08}"/>
              </a:ext>
            </a:extLst>
          </p:cNvPr>
          <p:cNvSpPr>
            <a:spLocks noGrp="1"/>
          </p:cNvSpPr>
          <p:nvPr>
            <p:ph type="dt" sz="half" idx="10"/>
          </p:nvPr>
        </p:nvSpPr>
        <p:spPr/>
        <p:txBody>
          <a:bodyPr/>
          <a:lstStyle>
            <a:lvl1pPr>
              <a:defRPr>
                <a:solidFill>
                  <a:schemeClr val="bg1"/>
                </a:solidFill>
              </a:defRPr>
            </a:lvl1pPr>
          </a:lstStyle>
          <a:p>
            <a:fld id="{11E0031B-C9B0-4249-930F-0A5D3A143BBF}" type="datetimeFigureOut">
              <a:rPr lang="en-US" smtClean="0"/>
              <a:pPr/>
              <a:t>5/4/2021</a:t>
            </a:fld>
            <a:endParaRPr lang="en-US"/>
          </a:p>
        </p:txBody>
      </p:sp>
      <p:sp>
        <p:nvSpPr>
          <p:cNvPr id="4" name="Footer Placeholder 3">
            <a:extLst>
              <a:ext uri="{FF2B5EF4-FFF2-40B4-BE49-F238E27FC236}">
                <a16:creationId xmlns="" xmlns:a16="http://schemas.microsoft.com/office/drawing/2014/main" id="{D31E5CF2-22E5-9947-B51E-FD131AFCF1FF}"/>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 xmlns:a16="http://schemas.microsoft.com/office/drawing/2014/main" id="{756CD05C-4F6D-0048-A8B5-5BD6F91F9E03}"/>
              </a:ext>
            </a:extLst>
          </p:cNvPr>
          <p:cNvSpPr>
            <a:spLocks noGrp="1"/>
          </p:cNvSpPr>
          <p:nvPr>
            <p:ph type="sldNum" sz="quarter" idx="12"/>
          </p:nvPr>
        </p:nvSpPr>
        <p:spPr/>
        <p:txBody>
          <a:bodyPr/>
          <a:lstStyle>
            <a:lvl1pPr>
              <a:defRPr>
                <a:solidFill>
                  <a:schemeClr val="bg1"/>
                </a:solidFill>
              </a:defRPr>
            </a:lvl1pPr>
          </a:lstStyle>
          <a:p>
            <a:fld id="{D8BB0A0E-4187-1A45-9A95-607CCE7D5A34}" type="slidenum">
              <a:rPr lang="en-US" smtClean="0"/>
              <a:pPr/>
              <a:t>‹#›</a:t>
            </a:fld>
            <a:endParaRPr lang="en-US"/>
          </a:p>
        </p:txBody>
      </p:sp>
      <p:sp>
        <p:nvSpPr>
          <p:cNvPr id="8" name="Text Placeholder 2">
            <a:extLst>
              <a:ext uri="{FF2B5EF4-FFF2-40B4-BE49-F238E27FC236}">
                <a16:creationId xmlns="" xmlns:a16="http://schemas.microsoft.com/office/drawing/2014/main" id="{A27A2CF8-7886-6143-BEFA-7A41FB991EAB}"/>
              </a:ext>
            </a:extLst>
          </p:cNvPr>
          <p:cNvSpPr>
            <a:spLocks noGrp="1"/>
          </p:cNvSpPr>
          <p:nvPr>
            <p:ph type="body" idx="1"/>
          </p:nvPr>
        </p:nvSpPr>
        <p:spPr>
          <a:xfrm>
            <a:off x="3149048" y="3848014"/>
            <a:ext cx="5893904" cy="1500187"/>
          </a:xfrm>
        </p:spPr>
        <p:txBody>
          <a:bodyPr>
            <a:normAutofit/>
          </a:bodyPr>
          <a:lstStyle>
            <a:lvl1pPr marL="0" indent="0" algn="ctr">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970838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03C9454C-65F1-F549-ABD6-7429C5493D08}"/>
              </a:ext>
            </a:extLst>
          </p:cNvPr>
          <p:cNvSpPr>
            <a:spLocks noGrp="1"/>
          </p:cNvSpPr>
          <p:nvPr>
            <p:ph type="dt" sz="half" idx="10"/>
          </p:nvPr>
        </p:nvSpPr>
        <p:spPr/>
        <p:txBody>
          <a:bodyPr/>
          <a:lstStyle/>
          <a:p>
            <a:fld id="{11E0031B-C9B0-4249-930F-0A5D3A143BBF}" type="datetimeFigureOut">
              <a:rPr lang="en-US" smtClean="0"/>
              <a:t>5/4/2021</a:t>
            </a:fld>
            <a:endParaRPr lang="en-US"/>
          </a:p>
        </p:txBody>
      </p:sp>
      <p:sp>
        <p:nvSpPr>
          <p:cNvPr id="4" name="Footer Placeholder 3">
            <a:extLst>
              <a:ext uri="{FF2B5EF4-FFF2-40B4-BE49-F238E27FC236}">
                <a16:creationId xmlns="" xmlns:a16="http://schemas.microsoft.com/office/drawing/2014/main" id="{D31E5CF2-22E5-9947-B51E-FD131AFCF1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756CD05C-4F6D-0048-A8B5-5BD6F91F9E03}"/>
              </a:ext>
            </a:extLst>
          </p:cNvPr>
          <p:cNvSpPr>
            <a:spLocks noGrp="1"/>
          </p:cNvSpPr>
          <p:nvPr>
            <p:ph type="sldNum" sz="quarter" idx="12"/>
          </p:nvPr>
        </p:nvSpPr>
        <p:spPr/>
        <p:txBody>
          <a:bodyPr/>
          <a:lstStyle/>
          <a:p>
            <a:fld id="{D8BB0A0E-4187-1A45-9A95-607CCE7D5A34}" type="slidenum">
              <a:rPr lang="en-US" smtClean="0"/>
              <a:t>‹#›</a:t>
            </a:fld>
            <a:endParaRPr lang="en-US"/>
          </a:p>
        </p:txBody>
      </p:sp>
      <p:pic>
        <p:nvPicPr>
          <p:cNvPr id="6" name="Picture 5" descr="A picture containing drawing&#10;&#10;Description automatically generated">
            <a:extLst>
              <a:ext uri="{FF2B5EF4-FFF2-40B4-BE49-F238E27FC236}">
                <a16:creationId xmlns="" xmlns:a16="http://schemas.microsoft.com/office/drawing/2014/main" id="{3DF02C6A-5D66-694F-B159-2FE537313D0C}"/>
              </a:ext>
            </a:extLst>
          </p:cNvPr>
          <p:cNvPicPr>
            <a:picLocks noChangeAspect="1"/>
          </p:cNvPicPr>
          <p:nvPr/>
        </p:nvPicPr>
        <p:blipFill>
          <a:blip r:embed="rId2"/>
          <a:stretch>
            <a:fillRect/>
          </a:stretch>
        </p:blipFill>
        <p:spPr>
          <a:xfrm>
            <a:off x="7384143" y="0"/>
            <a:ext cx="4807857" cy="6858000"/>
          </a:xfrm>
          <a:prstGeom prst="rect">
            <a:avLst/>
          </a:prstGeom>
        </p:spPr>
      </p:pic>
      <p:pic>
        <p:nvPicPr>
          <p:cNvPr id="9" name="Picture 8" descr="A picture containing drawing, food&#10;&#10;Description automatically generated">
            <a:extLst>
              <a:ext uri="{FF2B5EF4-FFF2-40B4-BE49-F238E27FC236}">
                <a16:creationId xmlns="" xmlns:a16="http://schemas.microsoft.com/office/drawing/2014/main" id="{987DC543-ED62-D749-8599-C5E77B668F59}"/>
              </a:ext>
            </a:extLst>
          </p:cNvPr>
          <p:cNvPicPr>
            <a:picLocks noChangeAspect="1"/>
          </p:cNvPicPr>
          <p:nvPr/>
        </p:nvPicPr>
        <p:blipFill>
          <a:blip r:embed="rId3"/>
          <a:stretch>
            <a:fillRect/>
          </a:stretch>
        </p:blipFill>
        <p:spPr>
          <a:xfrm>
            <a:off x="838200" y="2229001"/>
            <a:ext cx="1800000" cy="1199999"/>
          </a:xfrm>
          <a:prstGeom prst="rect">
            <a:avLst/>
          </a:prstGeom>
        </p:spPr>
      </p:pic>
      <p:sp>
        <p:nvSpPr>
          <p:cNvPr id="18" name="TextBox 17">
            <a:extLst>
              <a:ext uri="{FF2B5EF4-FFF2-40B4-BE49-F238E27FC236}">
                <a16:creationId xmlns="" xmlns:a16="http://schemas.microsoft.com/office/drawing/2014/main" id="{B075A6F9-23E1-1447-A4D6-61FCC65A6B9E}"/>
              </a:ext>
            </a:extLst>
          </p:cNvPr>
          <p:cNvSpPr txBox="1"/>
          <p:nvPr userDrawn="1"/>
        </p:nvSpPr>
        <p:spPr>
          <a:xfrm>
            <a:off x="3710608" y="1485900"/>
            <a:ext cx="30281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chemeClr val="accent1"/>
                </a:solidFill>
                <a:latin typeface="Nunito Sans" pitchFamily="2" charset="77"/>
              </a:rPr>
              <a:t>America</a:t>
            </a:r>
          </a:p>
        </p:txBody>
      </p:sp>
      <p:sp>
        <p:nvSpPr>
          <p:cNvPr id="20" name="TextBox 19">
            <a:extLst>
              <a:ext uri="{FF2B5EF4-FFF2-40B4-BE49-F238E27FC236}">
                <a16:creationId xmlns="" xmlns:a16="http://schemas.microsoft.com/office/drawing/2014/main" id="{AC6B9306-7AD1-5445-98FA-922B7D6F0914}"/>
              </a:ext>
            </a:extLst>
          </p:cNvPr>
          <p:cNvSpPr txBox="1"/>
          <p:nvPr userDrawn="1"/>
        </p:nvSpPr>
        <p:spPr>
          <a:xfrm>
            <a:off x="7041637" y="1485900"/>
            <a:ext cx="30281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chemeClr val="accent1"/>
                </a:solidFill>
                <a:latin typeface="Nunito Sans" pitchFamily="2" charset="77"/>
              </a:rPr>
              <a:t>Taiwan</a:t>
            </a:r>
          </a:p>
        </p:txBody>
      </p:sp>
      <p:sp>
        <p:nvSpPr>
          <p:cNvPr id="22" name="TextBox 21">
            <a:extLst>
              <a:ext uri="{FF2B5EF4-FFF2-40B4-BE49-F238E27FC236}">
                <a16:creationId xmlns="" xmlns:a16="http://schemas.microsoft.com/office/drawing/2014/main" id="{18614949-070C-B44C-BC86-C98386BAD7F9}"/>
              </a:ext>
            </a:extLst>
          </p:cNvPr>
          <p:cNvSpPr txBox="1"/>
          <p:nvPr userDrawn="1"/>
        </p:nvSpPr>
        <p:spPr>
          <a:xfrm>
            <a:off x="3710608" y="1804307"/>
            <a:ext cx="3028121" cy="646331"/>
          </a:xfrm>
          <a:prstGeom prst="rect">
            <a:avLst/>
          </a:prstGeom>
          <a:noFill/>
        </p:spPr>
        <p:txBody>
          <a:bodyPr wrap="square" rtlCol="0">
            <a:spAutoFit/>
          </a:bodyPr>
          <a:lstStyle/>
          <a:p>
            <a:pPr lvl="0"/>
            <a:r>
              <a:rPr lang="en-GB" sz="1200" b="0" i="0" dirty="0">
                <a:solidFill>
                  <a:schemeClr val="tx1"/>
                </a:solidFill>
                <a:latin typeface="Nunito Sans" pitchFamily="2" charset="77"/>
              </a:rPr>
              <a:t>20 Fairbanks, </a:t>
            </a:r>
            <a:br>
              <a:rPr lang="en-GB" sz="1200" b="0" i="0" dirty="0">
                <a:solidFill>
                  <a:schemeClr val="tx1"/>
                </a:solidFill>
                <a:latin typeface="Nunito Sans" pitchFamily="2" charset="77"/>
              </a:rPr>
            </a:br>
            <a:r>
              <a:rPr lang="en-GB" sz="1200" b="0" i="0" dirty="0">
                <a:solidFill>
                  <a:schemeClr val="tx1"/>
                </a:solidFill>
                <a:latin typeface="Nunito Sans" pitchFamily="2" charset="77"/>
              </a:rPr>
              <a:t>Ste, 170 Irvine, CA 92618</a:t>
            </a:r>
            <a:br>
              <a:rPr lang="en-GB" sz="1200" b="0" i="0" dirty="0">
                <a:solidFill>
                  <a:schemeClr val="tx1"/>
                </a:solidFill>
                <a:latin typeface="Nunito Sans" pitchFamily="2" charset="77"/>
              </a:rPr>
            </a:br>
            <a:r>
              <a:rPr lang="en-GB" sz="1200" b="0" i="0" dirty="0">
                <a:solidFill>
                  <a:schemeClr val="tx1"/>
                </a:solidFill>
                <a:latin typeface="Nunito Sans" pitchFamily="2" charset="77"/>
              </a:rPr>
              <a:t>California, U.S.A</a:t>
            </a:r>
          </a:p>
        </p:txBody>
      </p:sp>
      <p:sp>
        <p:nvSpPr>
          <p:cNvPr id="23" name="TextBox 22">
            <a:extLst>
              <a:ext uri="{FF2B5EF4-FFF2-40B4-BE49-F238E27FC236}">
                <a16:creationId xmlns="" xmlns:a16="http://schemas.microsoft.com/office/drawing/2014/main" id="{01AC49E9-145C-EF4D-9EAB-B791175C2B6D}"/>
              </a:ext>
            </a:extLst>
          </p:cNvPr>
          <p:cNvSpPr txBox="1"/>
          <p:nvPr userDrawn="1"/>
        </p:nvSpPr>
        <p:spPr>
          <a:xfrm>
            <a:off x="7041637" y="1804307"/>
            <a:ext cx="3028121" cy="646331"/>
          </a:xfrm>
          <a:prstGeom prst="rect">
            <a:avLst/>
          </a:prstGeom>
          <a:noFill/>
        </p:spPr>
        <p:txBody>
          <a:bodyPr wrap="square" rtlCol="0">
            <a:spAutoFit/>
          </a:bodyPr>
          <a:lstStyle/>
          <a:p>
            <a:pPr lvl="0"/>
            <a:r>
              <a:rPr lang="en-GB" sz="1200" dirty="0">
                <a:solidFill>
                  <a:schemeClr val="tx1"/>
                </a:solidFill>
              </a:rPr>
              <a:t>114, 3F, No. 21 </a:t>
            </a:r>
            <a:br>
              <a:rPr lang="en-GB" sz="1200" dirty="0">
                <a:solidFill>
                  <a:schemeClr val="tx1"/>
                </a:solidFill>
              </a:rPr>
            </a:br>
            <a:r>
              <a:rPr lang="en-GB" sz="1200" dirty="0">
                <a:solidFill>
                  <a:schemeClr val="tx1"/>
                </a:solidFill>
              </a:rPr>
              <a:t>Ln. 168, </a:t>
            </a:r>
            <a:r>
              <a:rPr lang="en-GB" sz="1200" dirty="0" err="1">
                <a:solidFill>
                  <a:schemeClr val="tx1"/>
                </a:solidFill>
              </a:rPr>
              <a:t>Xingshan</a:t>
            </a:r>
            <a:r>
              <a:rPr lang="en-GB" sz="1200" dirty="0">
                <a:solidFill>
                  <a:schemeClr val="tx1"/>
                </a:solidFill>
              </a:rPr>
              <a:t> Rd. </a:t>
            </a:r>
            <a:br>
              <a:rPr lang="en-GB" sz="1200" dirty="0">
                <a:solidFill>
                  <a:schemeClr val="tx1"/>
                </a:solidFill>
              </a:rPr>
            </a:br>
            <a:r>
              <a:rPr lang="en-GB" sz="1200" dirty="0" err="1">
                <a:solidFill>
                  <a:schemeClr val="tx1"/>
                </a:solidFill>
              </a:rPr>
              <a:t>Neihu</a:t>
            </a:r>
            <a:r>
              <a:rPr lang="en-GB" sz="1200" dirty="0">
                <a:solidFill>
                  <a:schemeClr val="tx1"/>
                </a:solidFill>
              </a:rPr>
              <a:t> Dist., Taipei, Taiwan</a:t>
            </a:r>
          </a:p>
        </p:txBody>
      </p:sp>
      <p:sp>
        <p:nvSpPr>
          <p:cNvPr id="24" name="TextBox 23">
            <a:extLst>
              <a:ext uri="{FF2B5EF4-FFF2-40B4-BE49-F238E27FC236}">
                <a16:creationId xmlns="" xmlns:a16="http://schemas.microsoft.com/office/drawing/2014/main" id="{13C6FD1A-0C0F-6F45-B3FC-150043BE3851}"/>
              </a:ext>
            </a:extLst>
          </p:cNvPr>
          <p:cNvSpPr txBox="1"/>
          <p:nvPr userDrawn="1"/>
        </p:nvSpPr>
        <p:spPr>
          <a:xfrm>
            <a:off x="3710608" y="2653393"/>
            <a:ext cx="30281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chemeClr val="accent1"/>
                </a:solidFill>
                <a:latin typeface="Nunito Sans" pitchFamily="2" charset="77"/>
              </a:rPr>
              <a:t>Contact Us</a:t>
            </a:r>
          </a:p>
        </p:txBody>
      </p:sp>
      <p:sp>
        <p:nvSpPr>
          <p:cNvPr id="25" name="TextBox 24">
            <a:extLst>
              <a:ext uri="{FF2B5EF4-FFF2-40B4-BE49-F238E27FC236}">
                <a16:creationId xmlns="" xmlns:a16="http://schemas.microsoft.com/office/drawing/2014/main" id="{668959A6-4B0A-F24F-A29F-DF7A049D9F81}"/>
              </a:ext>
            </a:extLst>
          </p:cNvPr>
          <p:cNvSpPr txBox="1"/>
          <p:nvPr userDrawn="1"/>
        </p:nvSpPr>
        <p:spPr>
          <a:xfrm>
            <a:off x="3710608" y="2971800"/>
            <a:ext cx="3028121" cy="276999"/>
          </a:xfrm>
          <a:prstGeom prst="rect">
            <a:avLst/>
          </a:prstGeom>
          <a:noFill/>
        </p:spPr>
        <p:txBody>
          <a:bodyPr wrap="square" rtlCol="0">
            <a:spAutoFit/>
          </a:bodyPr>
          <a:lstStyle/>
          <a:p>
            <a:pPr lvl="0"/>
            <a:r>
              <a:rPr lang="en-GB" sz="1200" b="0" i="0" dirty="0">
                <a:solidFill>
                  <a:schemeClr val="accent2"/>
                </a:solidFill>
                <a:latin typeface="Nunito Sans" pitchFamily="2" charset="77"/>
              </a:rPr>
              <a:t>Product questions</a:t>
            </a:r>
          </a:p>
        </p:txBody>
      </p:sp>
      <p:sp>
        <p:nvSpPr>
          <p:cNvPr id="26" name="TextBox 25">
            <a:extLst>
              <a:ext uri="{FF2B5EF4-FFF2-40B4-BE49-F238E27FC236}">
                <a16:creationId xmlns="" xmlns:a16="http://schemas.microsoft.com/office/drawing/2014/main" id="{3ADAABD6-C8DB-CE44-BE79-6BDCC3425EF4}"/>
              </a:ext>
            </a:extLst>
          </p:cNvPr>
          <p:cNvSpPr txBox="1"/>
          <p:nvPr userDrawn="1"/>
        </p:nvSpPr>
        <p:spPr>
          <a:xfrm>
            <a:off x="3710608" y="3241224"/>
            <a:ext cx="3028121" cy="276999"/>
          </a:xfrm>
          <a:prstGeom prst="rect">
            <a:avLst/>
          </a:prstGeom>
          <a:noFill/>
        </p:spPr>
        <p:txBody>
          <a:bodyPr wrap="square" rtlCol="0">
            <a:spAutoFit/>
          </a:bodyPr>
          <a:lstStyle/>
          <a:p>
            <a:pPr lvl="0"/>
            <a:r>
              <a:rPr lang="en-GB" sz="1200" b="0" i="0" u="sng" dirty="0">
                <a:solidFill>
                  <a:schemeClr val="tx1"/>
                </a:solidFill>
                <a:effectLst/>
                <a:latin typeface="Calibri" panose="020F0502020204030204" pitchFamily="34" charset="0"/>
                <a:hlinkClick r:id="rId4">
                  <a:extLst>
                    <a:ext uri="{A12FA001-AC4F-418D-AE19-62706E023703}">
                      <ahyp:hlinkClr xmlns="" xmlns:ahyp="http://schemas.microsoft.com/office/drawing/2018/hyperlinkcolor" val="tx"/>
                    </a:ext>
                  </a:extLst>
                </a:hlinkClick>
              </a:rPr>
              <a:t>Sales@IAdea.com</a:t>
            </a:r>
            <a:endParaRPr lang="en-GB" sz="1200" dirty="0">
              <a:solidFill>
                <a:schemeClr val="tx1"/>
              </a:solidFill>
              <a:hlinkClick r:id="rId4">
                <a:extLst>
                  <a:ext uri="{A12FA001-AC4F-418D-AE19-62706E023703}">
                    <ahyp:hlinkClr xmlns="" xmlns:ahyp="http://schemas.microsoft.com/office/drawing/2018/hyperlinkcolor" val="tx"/>
                  </a:ext>
                </a:extLst>
              </a:hlinkClick>
            </a:endParaRPr>
          </a:p>
        </p:txBody>
      </p:sp>
      <p:sp>
        <p:nvSpPr>
          <p:cNvPr id="27" name="TextBox 26">
            <a:extLst>
              <a:ext uri="{FF2B5EF4-FFF2-40B4-BE49-F238E27FC236}">
                <a16:creationId xmlns="" xmlns:a16="http://schemas.microsoft.com/office/drawing/2014/main" id="{02822947-D641-F247-A0B4-51EF3B572AC2}"/>
              </a:ext>
            </a:extLst>
          </p:cNvPr>
          <p:cNvSpPr txBox="1"/>
          <p:nvPr userDrawn="1"/>
        </p:nvSpPr>
        <p:spPr>
          <a:xfrm>
            <a:off x="3710608" y="3722915"/>
            <a:ext cx="3028121" cy="276999"/>
          </a:xfrm>
          <a:prstGeom prst="rect">
            <a:avLst/>
          </a:prstGeom>
          <a:noFill/>
        </p:spPr>
        <p:txBody>
          <a:bodyPr wrap="square" rtlCol="0">
            <a:spAutoFit/>
          </a:bodyPr>
          <a:lstStyle/>
          <a:p>
            <a:pPr lvl="0"/>
            <a:r>
              <a:rPr lang="en-GB" sz="1200" dirty="0">
                <a:solidFill>
                  <a:schemeClr val="accent2"/>
                </a:solidFill>
              </a:rPr>
              <a:t>Technical Assistance</a:t>
            </a:r>
          </a:p>
        </p:txBody>
      </p:sp>
      <p:sp>
        <p:nvSpPr>
          <p:cNvPr id="28" name="TextBox 27">
            <a:extLst>
              <a:ext uri="{FF2B5EF4-FFF2-40B4-BE49-F238E27FC236}">
                <a16:creationId xmlns="" xmlns:a16="http://schemas.microsoft.com/office/drawing/2014/main" id="{9221509B-5B4D-6B4F-9DC8-B5DDE8349318}"/>
              </a:ext>
            </a:extLst>
          </p:cNvPr>
          <p:cNvSpPr txBox="1"/>
          <p:nvPr userDrawn="1"/>
        </p:nvSpPr>
        <p:spPr>
          <a:xfrm>
            <a:off x="3710608" y="3992339"/>
            <a:ext cx="3028121" cy="276999"/>
          </a:xfrm>
          <a:prstGeom prst="rect">
            <a:avLst/>
          </a:prstGeom>
          <a:noFill/>
        </p:spPr>
        <p:txBody>
          <a:bodyPr wrap="square" rtlCol="0">
            <a:spAutoFit/>
          </a:bodyPr>
          <a:lstStyle/>
          <a:p>
            <a:pPr lvl="0"/>
            <a:r>
              <a:rPr lang="en-GB" sz="1200" b="0" i="0" u="sng" dirty="0">
                <a:solidFill>
                  <a:schemeClr val="tx1"/>
                </a:solidFill>
                <a:effectLst/>
                <a:latin typeface="Calibri" panose="020F0502020204030204" pitchFamily="34" charset="0"/>
                <a:hlinkClick r:id="rId5">
                  <a:extLst>
                    <a:ext uri="{A12FA001-AC4F-418D-AE19-62706E023703}">
                      <ahyp:hlinkClr xmlns="" xmlns:ahyp="http://schemas.microsoft.com/office/drawing/2018/hyperlinkcolor" val="tx"/>
                    </a:ext>
                  </a:extLst>
                </a:hlinkClick>
              </a:rPr>
              <a:t>Support@IAdea.com</a:t>
            </a:r>
            <a:endParaRPr lang="en-GB" sz="1200" dirty="0">
              <a:solidFill>
                <a:schemeClr val="tx1"/>
              </a:solidFill>
              <a:hlinkClick r:id="rId5">
                <a:extLst>
                  <a:ext uri="{A12FA001-AC4F-418D-AE19-62706E023703}">
                    <ahyp:hlinkClr xmlns="" xmlns:ahyp="http://schemas.microsoft.com/office/drawing/2018/hyperlinkcolor" val="tx"/>
                  </a:ext>
                </a:extLst>
              </a:hlinkClick>
            </a:endParaRPr>
          </a:p>
        </p:txBody>
      </p:sp>
      <p:sp>
        <p:nvSpPr>
          <p:cNvPr id="29" name="TextBox 28">
            <a:extLst>
              <a:ext uri="{FF2B5EF4-FFF2-40B4-BE49-F238E27FC236}">
                <a16:creationId xmlns="" xmlns:a16="http://schemas.microsoft.com/office/drawing/2014/main" id="{1FAFC0DD-072E-5F42-84C6-7E3D30DC067B}"/>
              </a:ext>
            </a:extLst>
          </p:cNvPr>
          <p:cNvSpPr txBox="1"/>
          <p:nvPr userDrawn="1"/>
        </p:nvSpPr>
        <p:spPr>
          <a:xfrm>
            <a:off x="828616" y="3494314"/>
            <a:ext cx="302812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i="0" dirty="0">
                <a:solidFill>
                  <a:schemeClr val="tx1"/>
                </a:solidFill>
                <a:latin typeface="Nunito Sans" pitchFamily="2" charset="77"/>
              </a:rPr>
              <a:t>Thank you </a:t>
            </a:r>
          </a:p>
        </p:txBody>
      </p:sp>
    </p:spTree>
    <p:extLst>
      <p:ext uri="{BB962C8B-B14F-4D97-AF65-F5344CB8AC3E}">
        <p14:creationId xmlns:p14="http://schemas.microsoft.com/office/powerpoint/2010/main" val="1427551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3FCDA5CF-EB08-6E49-A076-C268704BC183}"/>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Date Placeholder 2">
            <a:extLst>
              <a:ext uri="{FF2B5EF4-FFF2-40B4-BE49-F238E27FC236}">
                <a16:creationId xmlns="" xmlns:a16="http://schemas.microsoft.com/office/drawing/2014/main" id="{03C9454C-65F1-F549-ABD6-7429C5493D08}"/>
              </a:ext>
            </a:extLst>
          </p:cNvPr>
          <p:cNvSpPr>
            <a:spLocks noGrp="1"/>
          </p:cNvSpPr>
          <p:nvPr>
            <p:ph type="dt" sz="half" idx="10"/>
          </p:nvPr>
        </p:nvSpPr>
        <p:spPr/>
        <p:txBody>
          <a:bodyPr/>
          <a:lstStyle>
            <a:lvl1pPr>
              <a:defRPr>
                <a:solidFill>
                  <a:schemeClr val="bg1"/>
                </a:solidFill>
              </a:defRPr>
            </a:lvl1pPr>
          </a:lstStyle>
          <a:p>
            <a:fld id="{11E0031B-C9B0-4249-930F-0A5D3A143BBF}" type="datetimeFigureOut">
              <a:rPr lang="en-US" smtClean="0"/>
              <a:pPr/>
              <a:t>5/4/2021</a:t>
            </a:fld>
            <a:endParaRPr lang="en-US"/>
          </a:p>
        </p:txBody>
      </p:sp>
      <p:sp>
        <p:nvSpPr>
          <p:cNvPr id="4" name="Footer Placeholder 3">
            <a:extLst>
              <a:ext uri="{FF2B5EF4-FFF2-40B4-BE49-F238E27FC236}">
                <a16:creationId xmlns="" xmlns:a16="http://schemas.microsoft.com/office/drawing/2014/main" id="{D31E5CF2-22E5-9947-B51E-FD131AFCF1FF}"/>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 xmlns:a16="http://schemas.microsoft.com/office/drawing/2014/main" id="{756CD05C-4F6D-0048-A8B5-5BD6F91F9E03}"/>
              </a:ext>
            </a:extLst>
          </p:cNvPr>
          <p:cNvSpPr>
            <a:spLocks noGrp="1"/>
          </p:cNvSpPr>
          <p:nvPr>
            <p:ph type="sldNum" sz="quarter" idx="12"/>
          </p:nvPr>
        </p:nvSpPr>
        <p:spPr/>
        <p:txBody>
          <a:bodyPr/>
          <a:lstStyle/>
          <a:p>
            <a:fld id="{D8BB0A0E-4187-1A45-9A95-607CCE7D5A34}" type="slidenum">
              <a:rPr lang="en-US" smtClean="0"/>
              <a:t>‹#›</a:t>
            </a:fld>
            <a:endParaRPr lang="en-US"/>
          </a:p>
        </p:txBody>
      </p:sp>
      <p:pic>
        <p:nvPicPr>
          <p:cNvPr id="6" name="Picture 5">
            <a:extLst>
              <a:ext uri="{FF2B5EF4-FFF2-40B4-BE49-F238E27FC236}">
                <a16:creationId xmlns="" xmlns:a16="http://schemas.microsoft.com/office/drawing/2014/main" id="{3DF02C6A-5D66-694F-B159-2FE537313D0C}"/>
              </a:ext>
            </a:extLst>
          </p:cNvPr>
          <p:cNvPicPr>
            <a:picLocks noChangeAspect="1"/>
          </p:cNvPicPr>
          <p:nvPr/>
        </p:nvPicPr>
        <p:blipFill>
          <a:blip r:embed="rId2"/>
          <a:srcRect/>
          <a:stretch/>
        </p:blipFill>
        <p:spPr>
          <a:xfrm>
            <a:off x="7384143" y="863"/>
            <a:ext cx="4807857" cy="6856274"/>
          </a:xfrm>
          <a:prstGeom prst="rect">
            <a:avLst/>
          </a:prstGeom>
        </p:spPr>
      </p:pic>
      <p:pic>
        <p:nvPicPr>
          <p:cNvPr id="9" name="Picture 8">
            <a:extLst>
              <a:ext uri="{FF2B5EF4-FFF2-40B4-BE49-F238E27FC236}">
                <a16:creationId xmlns="" xmlns:a16="http://schemas.microsoft.com/office/drawing/2014/main" id="{987DC543-ED62-D749-8599-C5E77B668F59}"/>
              </a:ext>
            </a:extLst>
          </p:cNvPr>
          <p:cNvPicPr>
            <a:picLocks noChangeAspect="1"/>
          </p:cNvPicPr>
          <p:nvPr/>
        </p:nvPicPr>
        <p:blipFill>
          <a:blip r:embed="rId3"/>
          <a:srcRect/>
          <a:stretch/>
        </p:blipFill>
        <p:spPr>
          <a:xfrm>
            <a:off x="838201" y="2229001"/>
            <a:ext cx="1799998" cy="1199999"/>
          </a:xfrm>
          <a:prstGeom prst="rect">
            <a:avLst/>
          </a:prstGeom>
        </p:spPr>
      </p:pic>
      <p:sp>
        <p:nvSpPr>
          <p:cNvPr id="19" name="TextBox 18">
            <a:extLst>
              <a:ext uri="{FF2B5EF4-FFF2-40B4-BE49-F238E27FC236}">
                <a16:creationId xmlns="" xmlns:a16="http://schemas.microsoft.com/office/drawing/2014/main" id="{EDB130ED-6E46-134E-97A6-0E8A06CD3A66}"/>
              </a:ext>
            </a:extLst>
          </p:cNvPr>
          <p:cNvSpPr txBox="1"/>
          <p:nvPr userDrawn="1"/>
        </p:nvSpPr>
        <p:spPr>
          <a:xfrm>
            <a:off x="3710608" y="1485900"/>
            <a:ext cx="30281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chemeClr val="bg1"/>
                </a:solidFill>
                <a:latin typeface="Nunito Sans" pitchFamily="2" charset="77"/>
              </a:rPr>
              <a:t>America</a:t>
            </a:r>
          </a:p>
        </p:txBody>
      </p:sp>
      <p:sp>
        <p:nvSpPr>
          <p:cNvPr id="22" name="TextBox 21">
            <a:extLst>
              <a:ext uri="{FF2B5EF4-FFF2-40B4-BE49-F238E27FC236}">
                <a16:creationId xmlns="" xmlns:a16="http://schemas.microsoft.com/office/drawing/2014/main" id="{05BD23AE-C05F-E040-B4B4-891593BD9733}"/>
              </a:ext>
            </a:extLst>
          </p:cNvPr>
          <p:cNvSpPr txBox="1"/>
          <p:nvPr userDrawn="1"/>
        </p:nvSpPr>
        <p:spPr>
          <a:xfrm>
            <a:off x="7041637" y="1485900"/>
            <a:ext cx="30281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chemeClr val="bg1"/>
                </a:solidFill>
                <a:latin typeface="Nunito Sans" pitchFamily="2" charset="77"/>
              </a:rPr>
              <a:t>Taiwan</a:t>
            </a:r>
          </a:p>
        </p:txBody>
      </p:sp>
      <p:sp>
        <p:nvSpPr>
          <p:cNvPr id="23" name="TextBox 22">
            <a:extLst>
              <a:ext uri="{FF2B5EF4-FFF2-40B4-BE49-F238E27FC236}">
                <a16:creationId xmlns="" xmlns:a16="http://schemas.microsoft.com/office/drawing/2014/main" id="{C2AF3BAB-7C96-9948-9361-77B50ED12C61}"/>
              </a:ext>
            </a:extLst>
          </p:cNvPr>
          <p:cNvSpPr txBox="1"/>
          <p:nvPr userDrawn="1"/>
        </p:nvSpPr>
        <p:spPr>
          <a:xfrm>
            <a:off x="3710608" y="1804307"/>
            <a:ext cx="3028121" cy="646331"/>
          </a:xfrm>
          <a:prstGeom prst="rect">
            <a:avLst/>
          </a:prstGeom>
          <a:noFill/>
        </p:spPr>
        <p:txBody>
          <a:bodyPr wrap="square" rtlCol="0">
            <a:spAutoFit/>
          </a:bodyPr>
          <a:lstStyle/>
          <a:p>
            <a:pPr lvl="0"/>
            <a:r>
              <a:rPr lang="en-GB" sz="1200" b="0" i="0" dirty="0">
                <a:solidFill>
                  <a:schemeClr val="bg1"/>
                </a:solidFill>
                <a:latin typeface="Nunito Sans" pitchFamily="2" charset="77"/>
              </a:rPr>
              <a:t>20 Fairbanks, </a:t>
            </a:r>
            <a:br>
              <a:rPr lang="en-GB" sz="1200" b="0" i="0" dirty="0">
                <a:solidFill>
                  <a:schemeClr val="bg1"/>
                </a:solidFill>
                <a:latin typeface="Nunito Sans" pitchFamily="2" charset="77"/>
              </a:rPr>
            </a:br>
            <a:r>
              <a:rPr lang="en-GB" sz="1200" b="0" i="0" dirty="0">
                <a:solidFill>
                  <a:schemeClr val="bg1"/>
                </a:solidFill>
                <a:latin typeface="Nunito Sans" pitchFamily="2" charset="77"/>
              </a:rPr>
              <a:t>Ste, 170 Irvine, CA 92618</a:t>
            </a:r>
            <a:br>
              <a:rPr lang="en-GB" sz="1200" b="0" i="0" dirty="0">
                <a:solidFill>
                  <a:schemeClr val="bg1"/>
                </a:solidFill>
                <a:latin typeface="Nunito Sans" pitchFamily="2" charset="77"/>
              </a:rPr>
            </a:br>
            <a:r>
              <a:rPr lang="en-GB" sz="1200" b="0" i="0" dirty="0">
                <a:solidFill>
                  <a:schemeClr val="bg1"/>
                </a:solidFill>
                <a:latin typeface="Nunito Sans" pitchFamily="2" charset="77"/>
              </a:rPr>
              <a:t>California, U.S.A</a:t>
            </a:r>
          </a:p>
        </p:txBody>
      </p:sp>
      <p:sp>
        <p:nvSpPr>
          <p:cNvPr id="24" name="TextBox 23">
            <a:extLst>
              <a:ext uri="{FF2B5EF4-FFF2-40B4-BE49-F238E27FC236}">
                <a16:creationId xmlns="" xmlns:a16="http://schemas.microsoft.com/office/drawing/2014/main" id="{E0BB4EEF-DEAD-A347-9C54-99BC79007FD1}"/>
              </a:ext>
            </a:extLst>
          </p:cNvPr>
          <p:cNvSpPr txBox="1"/>
          <p:nvPr userDrawn="1"/>
        </p:nvSpPr>
        <p:spPr>
          <a:xfrm>
            <a:off x="7041637" y="1804307"/>
            <a:ext cx="3028121" cy="646331"/>
          </a:xfrm>
          <a:prstGeom prst="rect">
            <a:avLst/>
          </a:prstGeom>
          <a:noFill/>
        </p:spPr>
        <p:txBody>
          <a:bodyPr wrap="square" rtlCol="0">
            <a:spAutoFit/>
          </a:bodyPr>
          <a:lstStyle/>
          <a:p>
            <a:pPr lvl="0"/>
            <a:r>
              <a:rPr lang="en-GB" sz="1200" dirty="0">
                <a:solidFill>
                  <a:schemeClr val="bg1"/>
                </a:solidFill>
              </a:rPr>
              <a:t>114, 3F, No. 21 </a:t>
            </a:r>
            <a:br>
              <a:rPr lang="en-GB" sz="1200" dirty="0">
                <a:solidFill>
                  <a:schemeClr val="bg1"/>
                </a:solidFill>
              </a:rPr>
            </a:br>
            <a:r>
              <a:rPr lang="en-GB" sz="1200" dirty="0">
                <a:solidFill>
                  <a:schemeClr val="bg1"/>
                </a:solidFill>
              </a:rPr>
              <a:t>Ln. 168, </a:t>
            </a:r>
            <a:r>
              <a:rPr lang="en-GB" sz="1200" dirty="0" err="1">
                <a:solidFill>
                  <a:schemeClr val="bg1"/>
                </a:solidFill>
              </a:rPr>
              <a:t>Xingshan</a:t>
            </a:r>
            <a:r>
              <a:rPr lang="en-GB" sz="1200" dirty="0">
                <a:solidFill>
                  <a:schemeClr val="bg1"/>
                </a:solidFill>
              </a:rPr>
              <a:t> Rd. </a:t>
            </a:r>
            <a:br>
              <a:rPr lang="en-GB" sz="1200" dirty="0">
                <a:solidFill>
                  <a:schemeClr val="bg1"/>
                </a:solidFill>
              </a:rPr>
            </a:br>
            <a:r>
              <a:rPr lang="en-GB" sz="1200" dirty="0" err="1">
                <a:solidFill>
                  <a:schemeClr val="bg1"/>
                </a:solidFill>
              </a:rPr>
              <a:t>Neihu</a:t>
            </a:r>
            <a:r>
              <a:rPr lang="en-GB" sz="1200" dirty="0">
                <a:solidFill>
                  <a:schemeClr val="bg1"/>
                </a:solidFill>
              </a:rPr>
              <a:t> Dist., Taipei, Taiwan</a:t>
            </a:r>
          </a:p>
        </p:txBody>
      </p:sp>
      <p:sp>
        <p:nvSpPr>
          <p:cNvPr id="25" name="TextBox 24">
            <a:extLst>
              <a:ext uri="{FF2B5EF4-FFF2-40B4-BE49-F238E27FC236}">
                <a16:creationId xmlns="" xmlns:a16="http://schemas.microsoft.com/office/drawing/2014/main" id="{EAD96E38-B286-D84E-84A7-2F8D4F239936}"/>
              </a:ext>
            </a:extLst>
          </p:cNvPr>
          <p:cNvSpPr txBox="1"/>
          <p:nvPr userDrawn="1"/>
        </p:nvSpPr>
        <p:spPr>
          <a:xfrm>
            <a:off x="3710608" y="2653393"/>
            <a:ext cx="30281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chemeClr val="bg1"/>
                </a:solidFill>
                <a:latin typeface="Nunito Sans" pitchFamily="2" charset="77"/>
              </a:rPr>
              <a:t>Contact Us</a:t>
            </a:r>
          </a:p>
        </p:txBody>
      </p:sp>
      <p:sp>
        <p:nvSpPr>
          <p:cNvPr id="26" name="TextBox 25">
            <a:extLst>
              <a:ext uri="{FF2B5EF4-FFF2-40B4-BE49-F238E27FC236}">
                <a16:creationId xmlns="" xmlns:a16="http://schemas.microsoft.com/office/drawing/2014/main" id="{82FF16CA-7E20-9044-8966-F57CE02EE36D}"/>
              </a:ext>
            </a:extLst>
          </p:cNvPr>
          <p:cNvSpPr txBox="1"/>
          <p:nvPr userDrawn="1"/>
        </p:nvSpPr>
        <p:spPr>
          <a:xfrm>
            <a:off x="3710608" y="2971800"/>
            <a:ext cx="3028121" cy="276999"/>
          </a:xfrm>
          <a:prstGeom prst="rect">
            <a:avLst/>
          </a:prstGeom>
          <a:noFill/>
        </p:spPr>
        <p:txBody>
          <a:bodyPr wrap="square" rtlCol="0">
            <a:spAutoFit/>
          </a:bodyPr>
          <a:lstStyle/>
          <a:p>
            <a:pPr lvl="0"/>
            <a:r>
              <a:rPr lang="en-GB" sz="1200" b="0" i="0" dirty="0">
                <a:solidFill>
                  <a:schemeClr val="bg1"/>
                </a:solidFill>
                <a:latin typeface="Nunito Sans" pitchFamily="2" charset="77"/>
              </a:rPr>
              <a:t>Product questions</a:t>
            </a:r>
          </a:p>
        </p:txBody>
      </p:sp>
      <p:sp>
        <p:nvSpPr>
          <p:cNvPr id="27" name="TextBox 26">
            <a:extLst>
              <a:ext uri="{FF2B5EF4-FFF2-40B4-BE49-F238E27FC236}">
                <a16:creationId xmlns="" xmlns:a16="http://schemas.microsoft.com/office/drawing/2014/main" id="{220F2FA7-B997-984E-BDC2-D91101E3C330}"/>
              </a:ext>
            </a:extLst>
          </p:cNvPr>
          <p:cNvSpPr txBox="1"/>
          <p:nvPr userDrawn="1"/>
        </p:nvSpPr>
        <p:spPr>
          <a:xfrm>
            <a:off x="3710608" y="3241224"/>
            <a:ext cx="3028121" cy="276999"/>
          </a:xfrm>
          <a:prstGeom prst="rect">
            <a:avLst/>
          </a:prstGeom>
          <a:noFill/>
        </p:spPr>
        <p:txBody>
          <a:bodyPr wrap="square" rtlCol="0">
            <a:spAutoFit/>
          </a:bodyPr>
          <a:lstStyle/>
          <a:p>
            <a:pPr lvl="0"/>
            <a:r>
              <a:rPr lang="en-GB" sz="1200" b="0" i="0" u="sng" dirty="0">
                <a:solidFill>
                  <a:schemeClr val="bg1"/>
                </a:solidFill>
                <a:effectLst/>
                <a:latin typeface="Calibri" panose="020F0502020204030204" pitchFamily="34" charset="0"/>
                <a:hlinkClick r:id="rId4">
                  <a:extLst>
                    <a:ext uri="{A12FA001-AC4F-418D-AE19-62706E023703}">
                      <ahyp:hlinkClr xmlns="" xmlns:ahyp="http://schemas.microsoft.com/office/drawing/2018/hyperlinkcolor" val="tx"/>
                    </a:ext>
                  </a:extLst>
                </a:hlinkClick>
              </a:rPr>
              <a:t>Sales@IAdea.com</a:t>
            </a:r>
            <a:endParaRPr lang="en-GB" sz="1200" dirty="0">
              <a:solidFill>
                <a:schemeClr val="bg1"/>
              </a:solidFill>
              <a:hlinkClick r:id="rId4">
                <a:extLst>
                  <a:ext uri="{A12FA001-AC4F-418D-AE19-62706E023703}">
                    <ahyp:hlinkClr xmlns="" xmlns:ahyp="http://schemas.microsoft.com/office/drawing/2018/hyperlinkcolor" val="tx"/>
                  </a:ext>
                </a:extLst>
              </a:hlinkClick>
            </a:endParaRPr>
          </a:p>
        </p:txBody>
      </p:sp>
      <p:sp>
        <p:nvSpPr>
          <p:cNvPr id="28" name="TextBox 27">
            <a:extLst>
              <a:ext uri="{FF2B5EF4-FFF2-40B4-BE49-F238E27FC236}">
                <a16:creationId xmlns="" xmlns:a16="http://schemas.microsoft.com/office/drawing/2014/main" id="{451B192D-EA42-F846-8E28-2CD491C59D18}"/>
              </a:ext>
            </a:extLst>
          </p:cNvPr>
          <p:cNvSpPr txBox="1"/>
          <p:nvPr userDrawn="1"/>
        </p:nvSpPr>
        <p:spPr>
          <a:xfrm>
            <a:off x="3710608" y="3722915"/>
            <a:ext cx="3028121" cy="276999"/>
          </a:xfrm>
          <a:prstGeom prst="rect">
            <a:avLst/>
          </a:prstGeom>
          <a:noFill/>
        </p:spPr>
        <p:txBody>
          <a:bodyPr wrap="square" rtlCol="0">
            <a:spAutoFit/>
          </a:bodyPr>
          <a:lstStyle/>
          <a:p>
            <a:pPr lvl="0"/>
            <a:r>
              <a:rPr lang="en-GB" sz="1200" dirty="0">
                <a:solidFill>
                  <a:schemeClr val="bg1"/>
                </a:solidFill>
              </a:rPr>
              <a:t>Technical Assistance</a:t>
            </a:r>
          </a:p>
        </p:txBody>
      </p:sp>
      <p:sp>
        <p:nvSpPr>
          <p:cNvPr id="29" name="TextBox 28">
            <a:extLst>
              <a:ext uri="{FF2B5EF4-FFF2-40B4-BE49-F238E27FC236}">
                <a16:creationId xmlns="" xmlns:a16="http://schemas.microsoft.com/office/drawing/2014/main" id="{ACE193F0-59C4-D840-8DD9-2F42DF0DEBAC}"/>
              </a:ext>
            </a:extLst>
          </p:cNvPr>
          <p:cNvSpPr txBox="1"/>
          <p:nvPr userDrawn="1"/>
        </p:nvSpPr>
        <p:spPr>
          <a:xfrm>
            <a:off x="3710608" y="3992339"/>
            <a:ext cx="3028121" cy="276999"/>
          </a:xfrm>
          <a:prstGeom prst="rect">
            <a:avLst/>
          </a:prstGeom>
          <a:noFill/>
        </p:spPr>
        <p:txBody>
          <a:bodyPr wrap="square" rtlCol="0">
            <a:spAutoFit/>
          </a:bodyPr>
          <a:lstStyle/>
          <a:p>
            <a:pPr lvl="0"/>
            <a:r>
              <a:rPr lang="en-GB" sz="1200" b="0" i="0" u="sng" dirty="0">
                <a:solidFill>
                  <a:schemeClr val="bg1"/>
                </a:solidFill>
                <a:effectLst/>
                <a:latin typeface="Calibri" panose="020F0502020204030204" pitchFamily="34" charset="0"/>
                <a:hlinkClick r:id="rId5">
                  <a:extLst>
                    <a:ext uri="{A12FA001-AC4F-418D-AE19-62706E023703}">
                      <ahyp:hlinkClr xmlns="" xmlns:ahyp="http://schemas.microsoft.com/office/drawing/2018/hyperlinkcolor" val="tx"/>
                    </a:ext>
                  </a:extLst>
                </a:hlinkClick>
              </a:rPr>
              <a:t>Support@IAdea.com</a:t>
            </a:r>
            <a:endParaRPr lang="en-GB" sz="1200" dirty="0">
              <a:solidFill>
                <a:schemeClr val="bg1"/>
              </a:solidFill>
              <a:hlinkClick r:id="rId5">
                <a:extLst>
                  <a:ext uri="{A12FA001-AC4F-418D-AE19-62706E023703}">
                    <ahyp:hlinkClr xmlns="" xmlns:ahyp="http://schemas.microsoft.com/office/drawing/2018/hyperlinkcolor" val="tx"/>
                  </a:ext>
                </a:extLst>
              </a:hlinkClick>
            </a:endParaRPr>
          </a:p>
        </p:txBody>
      </p:sp>
      <p:sp>
        <p:nvSpPr>
          <p:cNvPr id="30" name="TextBox 29">
            <a:extLst>
              <a:ext uri="{FF2B5EF4-FFF2-40B4-BE49-F238E27FC236}">
                <a16:creationId xmlns="" xmlns:a16="http://schemas.microsoft.com/office/drawing/2014/main" id="{C23B3EFC-E0DF-F94C-A4D6-E90553DE17BD}"/>
              </a:ext>
            </a:extLst>
          </p:cNvPr>
          <p:cNvSpPr txBox="1"/>
          <p:nvPr userDrawn="1"/>
        </p:nvSpPr>
        <p:spPr>
          <a:xfrm>
            <a:off x="828616" y="3494314"/>
            <a:ext cx="302812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i="0" dirty="0">
                <a:solidFill>
                  <a:schemeClr val="bg1"/>
                </a:solidFill>
                <a:latin typeface="Nunito Sans" pitchFamily="2" charset="77"/>
              </a:rPr>
              <a:t>Thank you </a:t>
            </a:r>
          </a:p>
        </p:txBody>
      </p:sp>
    </p:spTree>
    <p:extLst>
      <p:ext uri="{BB962C8B-B14F-4D97-AF65-F5344CB8AC3E}">
        <p14:creationId xmlns:p14="http://schemas.microsoft.com/office/powerpoint/2010/main" val="332157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3FCDA5CF-EB08-6E49-A076-C268704BC183}"/>
              </a:ext>
            </a:extLst>
          </p:cNvPr>
          <p:cNvSpPr/>
          <p:nvPr/>
        </p:nvSpPr>
        <p:spPr>
          <a:xfrm>
            <a:off x="0" y="0"/>
            <a:ext cx="12192000" cy="6858000"/>
          </a:xfrm>
          <a:prstGeom prst="rect">
            <a:avLst/>
          </a:prstGeom>
          <a:solidFill>
            <a:srgbClr val="009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 xmlns:a16="http://schemas.microsoft.com/office/drawing/2014/main" id="{03C9454C-65F1-F549-ABD6-7429C5493D08}"/>
              </a:ext>
            </a:extLst>
          </p:cNvPr>
          <p:cNvSpPr>
            <a:spLocks noGrp="1"/>
          </p:cNvSpPr>
          <p:nvPr>
            <p:ph type="dt" sz="half" idx="10"/>
          </p:nvPr>
        </p:nvSpPr>
        <p:spPr/>
        <p:txBody>
          <a:bodyPr/>
          <a:lstStyle>
            <a:lvl1pPr>
              <a:defRPr>
                <a:solidFill>
                  <a:schemeClr val="bg1"/>
                </a:solidFill>
              </a:defRPr>
            </a:lvl1pPr>
          </a:lstStyle>
          <a:p>
            <a:fld id="{11E0031B-C9B0-4249-930F-0A5D3A143BBF}" type="datetimeFigureOut">
              <a:rPr lang="en-US" smtClean="0"/>
              <a:pPr/>
              <a:t>5/4/2021</a:t>
            </a:fld>
            <a:endParaRPr lang="en-US" dirty="0"/>
          </a:p>
        </p:txBody>
      </p:sp>
      <p:sp>
        <p:nvSpPr>
          <p:cNvPr id="4" name="Footer Placeholder 3">
            <a:extLst>
              <a:ext uri="{FF2B5EF4-FFF2-40B4-BE49-F238E27FC236}">
                <a16:creationId xmlns="" xmlns:a16="http://schemas.microsoft.com/office/drawing/2014/main" id="{D31E5CF2-22E5-9947-B51E-FD131AFCF1FF}"/>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 xmlns:a16="http://schemas.microsoft.com/office/drawing/2014/main" id="{756CD05C-4F6D-0048-A8B5-5BD6F91F9E03}"/>
              </a:ext>
            </a:extLst>
          </p:cNvPr>
          <p:cNvSpPr>
            <a:spLocks noGrp="1"/>
          </p:cNvSpPr>
          <p:nvPr>
            <p:ph type="sldNum" sz="quarter" idx="12"/>
          </p:nvPr>
        </p:nvSpPr>
        <p:spPr/>
        <p:txBody>
          <a:bodyPr/>
          <a:lstStyle/>
          <a:p>
            <a:fld id="{D8BB0A0E-4187-1A45-9A95-607CCE7D5A34}" type="slidenum">
              <a:rPr lang="en-US" smtClean="0"/>
              <a:t>‹#›</a:t>
            </a:fld>
            <a:endParaRPr lang="en-US"/>
          </a:p>
        </p:txBody>
      </p:sp>
      <p:pic>
        <p:nvPicPr>
          <p:cNvPr id="6" name="Picture 5">
            <a:extLst>
              <a:ext uri="{FF2B5EF4-FFF2-40B4-BE49-F238E27FC236}">
                <a16:creationId xmlns="" xmlns:a16="http://schemas.microsoft.com/office/drawing/2014/main" id="{3DF02C6A-5D66-694F-B159-2FE537313D0C}"/>
              </a:ext>
            </a:extLst>
          </p:cNvPr>
          <p:cNvPicPr>
            <a:picLocks noChangeAspect="1"/>
          </p:cNvPicPr>
          <p:nvPr userDrawn="1"/>
        </p:nvPicPr>
        <p:blipFill>
          <a:blip r:embed="rId2"/>
          <a:srcRect/>
          <a:stretch/>
        </p:blipFill>
        <p:spPr>
          <a:xfrm>
            <a:off x="7387771" y="0"/>
            <a:ext cx="4800600" cy="6858000"/>
          </a:xfrm>
          <a:prstGeom prst="rect">
            <a:avLst/>
          </a:prstGeom>
        </p:spPr>
      </p:pic>
      <p:pic>
        <p:nvPicPr>
          <p:cNvPr id="9" name="Picture 8">
            <a:extLst>
              <a:ext uri="{FF2B5EF4-FFF2-40B4-BE49-F238E27FC236}">
                <a16:creationId xmlns="" xmlns:a16="http://schemas.microsoft.com/office/drawing/2014/main" id="{987DC543-ED62-D749-8599-C5E77B668F59}"/>
              </a:ext>
            </a:extLst>
          </p:cNvPr>
          <p:cNvPicPr>
            <a:picLocks noChangeAspect="1"/>
          </p:cNvPicPr>
          <p:nvPr/>
        </p:nvPicPr>
        <p:blipFill>
          <a:blip r:embed="rId3"/>
          <a:srcRect/>
          <a:stretch/>
        </p:blipFill>
        <p:spPr>
          <a:xfrm>
            <a:off x="838201" y="2229001"/>
            <a:ext cx="1799998" cy="1199999"/>
          </a:xfrm>
          <a:prstGeom prst="rect">
            <a:avLst/>
          </a:prstGeom>
        </p:spPr>
      </p:pic>
      <p:sp>
        <p:nvSpPr>
          <p:cNvPr id="2" name="TextBox 1">
            <a:extLst>
              <a:ext uri="{FF2B5EF4-FFF2-40B4-BE49-F238E27FC236}">
                <a16:creationId xmlns="" xmlns:a16="http://schemas.microsoft.com/office/drawing/2014/main" id="{7C9325CD-780E-1E48-BCFD-4D920B2A7222}"/>
              </a:ext>
            </a:extLst>
          </p:cNvPr>
          <p:cNvSpPr txBox="1"/>
          <p:nvPr userDrawn="1"/>
        </p:nvSpPr>
        <p:spPr>
          <a:xfrm>
            <a:off x="3710608" y="1485900"/>
            <a:ext cx="30281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chemeClr val="bg1"/>
                </a:solidFill>
                <a:latin typeface="Nunito Sans" pitchFamily="2" charset="77"/>
              </a:rPr>
              <a:t>America</a:t>
            </a:r>
          </a:p>
        </p:txBody>
      </p:sp>
      <p:sp>
        <p:nvSpPr>
          <p:cNvPr id="20" name="TextBox 19">
            <a:extLst>
              <a:ext uri="{FF2B5EF4-FFF2-40B4-BE49-F238E27FC236}">
                <a16:creationId xmlns="" xmlns:a16="http://schemas.microsoft.com/office/drawing/2014/main" id="{06D34B61-E37D-D24D-A9BA-A9D07EC1DFA5}"/>
              </a:ext>
            </a:extLst>
          </p:cNvPr>
          <p:cNvSpPr txBox="1"/>
          <p:nvPr userDrawn="1"/>
        </p:nvSpPr>
        <p:spPr>
          <a:xfrm>
            <a:off x="7041637" y="1485900"/>
            <a:ext cx="30281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chemeClr val="bg1"/>
                </a:solidFill>
                <a:latin typeface="Nunito Sans" pitchFamily="2" charset="77"/>
              </a:rPr>
              <a:t>Taiwan</a:t>
            </a:r>
          </a:p>
        </p:txBody>
      </p:sp>
      <p:sp>
        <p:nvSpPr>
          <p:cNvPr id="21" name="TextBox 20">
            <a:extLst>
              <a:ext uri="{FF2B5EF4-FFF2-40B4-BE49-F238E27FC236}">
                <a16:creationId xmlns="" xmlns:a16="http://schemas.microsoft.com/office/drawing/2014/main" id="{9DFD0D22-D9F9-024A-941B-E0B01BC9D607}"/>
              </a:ext>
            </a:extLst>
          </p:cNvPr>
          <p:cNvSpPr txBox="1"/>
          <p:nvPr userDrawn="1"/>
        </p:nvSpPr>
        <p:spPr>
          <a:xfrm>
            <a:off x="3710608" y="1804307"/>
            <a:ext cx="3028121" cy="646331"/>
          </a:xfrm>
          <a:prstGeom prst="rect">
            <a:avLst/>
          </a:prstGeom>
          <a:noFill/>
        </p:spPr>
        <p:txBody>
          <a:bodyPr wrap="square" rtlCol="0">
            <a:spAutoFit/>
          </a:bodyPr>
          <a:lstStyle/>
          <a:p>
            <a:pPr lvl="0"/>
            <a:r>
              <a:rPr lang="en-GB" sz="1200" b="0" i="0" dirty="0">
                <a:solidFill>
                  <a:schemeClr val="bg1"/>
                </a:solidFill>
                <a:latin typeface="Nunito Sans" pitchFamily="2" charset="77"/>
              </a:rPr>
              <a:t>20 Fairbanks, </a:t>
            </a:r>
            <a:br>
              <a:rPr lang="en-GB" sz="1200" b="0" i="0" dirty="0">
                <a:solidFill>
                  <a:schemeClr val="bg1"/>
                </a:solidFill>
                <a:latin typeface="Nunito Sans" pitchFamily="2" charset="77"/>
              </a:rPr>
            </a:br>
            <a:r>
              <a:rPr lang="en-GB" sz="1200" b="0" i="0" dirty="0">
                <a:solidFill>
                  <a:schemeClr val="bg1"/>
                </a:solidFill>
                <a:latin typeface="Nunito Sans" pitchFamily="2" charset="77"/>
              </a:rPr>
              <a:t>Ste, 170 Irvine, CA 92618</a:t>
            </a:r>
            <a:br>
              <a:rPr lang="en-GB" sz="1200" b="0" i="0" dirty="0">
                <a:solidFill>
                  <a:schemeClr val="bg1"/>
                </a:solidFill>
                <a:latin typeface="Nunito Sans" pitchFamily="2" charset="77"/>
              </a:rPr>
            </a:br>
            <a:r>
              <a:rPr lang="en-GB" sz="1200" b="0" i="0" dirty="0">
                <a:solidFill>
                  <a:schemeClr val="bg1"/>
                </a:solidFill>
                <a:latin typeface="Nunito Sans" pitchFamily="2" charset="77"/>
              </a:rPr>
              <a:t>California, U.S.A</a:t>
            </a:r>
          </a:p>
        </p:txBody>
      </p:sp>
      <p:sp>
        <p:nvSpPr>
          <p:cNvPr id="22" name="TextBox 21">
            <a:extLst>
              <a:ext uri="{FF2B5EF4-FFF2-40B4-BE49-F238E27FC236}">
                <a16:creationId xmlns="" xmlns:a16="http://schemas.microsoft.com/office/drawing/2014/main" id="{3A87D54A-D3B7-E446-93BC-79B01955EC75}"/>
              </a:ext>
            </a:extLst>
          </p:cNvPr>
          <p:cNvSpPr txBox="1"/>
          <p:nvPr userDrawn="1"/>
        </p:nvSpPr>
        <p:spPr>
          <a:xfrm>
            <a:off x="7041637" y="1804307"/>
            <a:ext cx="3028121" cy="646331"/>
          </a:xfrm>
          <a:prstGeom prst="rect">
            <a:avLst/>
          </a:prstGeom>
          <a:noFill/>
        </p:spPr>
        <p:txBody>
          <a:bodyPr wrap="square" rtlCol="0">
            <a:spAutoFit/>
          </a:bodyPr>
          <a:lstStyle/>
          <a:p>
            <a:pPr lvl="0"/>
            <a:r>
              <a:rPr lang="en-GB" sz="1200" dirty="0">
                <a:solidFill>
                  <a:schemeClr val="bg1"/>
                </a:solidFill>
              </a:rPr>
              <a:t>114, 3F, No. 21 </a:t>
            </a:r>
            <a:br>
              <a:rPr lang="en-GB" sz="1200" dirty="0">
                <a:solidFill>
                  <a:schemeClr val="bg1"/>
                </a:solidFill>
              </a:rPr>
            </a:br>
            <a:r>
              <a:rPr lang="en-GB" sz="1200" dirty="0">
                <a:solidFill>
                  <a:schemeClr val="bg1"/>
                </a:solidFill>
              </a:rPr>
              <a:t>Ln. 168, </a:t>
            </a:r>
            <a:r>
              <a:rPr lang="en-GB" sz="1200" dirty="0" err="1">
                <a:solidFill>
                  <a:schemeClr val="bg1"/>
                </a:solidFill>
              </a:rPr>
              <a:t>Xingshan</a:t>
            </a:r>
            <a:r>
              <a:rPr lang="en-GB" sz="1200" dirty="0">
                <a:solidFill>
                  <a:schemeClr val="bg1"/>
                </a:solidFill>
              </a:rPr>
              <a:t> Rd. </a:t>
            </a:r>
            <a:br>
              <a:rPr lang="en-GB" sz="1200" dirty="0">
                <a:solidFill>
                  <a:schemeClr val="bg1"/>
                </a:solidFill>
              </a:rPr>
            </a:br>
            <a:r>
              <a:rPr lang="en-GB" sz="1200" dirty="0" err="1">
                <a:solidFill>
                  <a:schemeClr val="bg1"/>
                </a:solidFill>
              </a:rPr>
              <a:t>Neihu</a:t>
            </a:r>
            <a:r>
              <a:rPr lang="en-GB" sz="1200" dirty="0">
                <a:solidFill>
                  <a:schemeClr val="bg1"/>
                </a:solidFill>
              </a:rPr>
              <a:t> Dist., Taipei, Taiwan</a:t>
            </a:r>
          </a:p>
        </p:txBody>
      </p:sp>
      <p:sp>
        <p:nvSpPr>
          <p:cNvPr id="23" name="TextBox 22">
            <a:extLst>
              <a:ext uri="{FF2B5EF4-FFF2-40B4-BE49-F238E27FC236}">
                <a16:creationId xmlns="" xmlns:a16="http://schemas.microsoft.com/office/drawing/2014/main" id="{FF71F410-D71C-6443-957C-C0A9734B91CC}"/>
              </a:ext>
            </a:extLst>
          </p:cNvPr>
          <p:cNvSpPr txBox="1"/>
          <p:nvPr userDrawn="1"/>
        </p:nvSpPr>
        <p:spPr>
          <a:xfrm>
            <a:off x="3710608" y="2653393"/>
            <a:ext cx="30281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chemeClr val="bg1"/>
                </a:solidFill>
                <a:latin typeface="Nunito Sans" pitchFamily="2" charset="77"/>
              </a:rPr>
              <a:t>Contact Us</a:t>
            </a:r>
          </a:p>
        </p:txBody>
      </p:sp>
      <p:sp>
        <p:nvSpPr>
          <p:cNvPr id="24" name="TextBox 23">
            <a:extLst>
              <a:ext uri="{FF2B5EF4-FFF2-40B4-BE49-F238E27FC236}">
                <a16:creationId xmlns="" xmlns:a16="http://schemas.microsoft.com/office/drawing/2014/main" id="{9E74A12B-137B-D74C-AF9C-9451B7D3A54A}"/>
              </a:ext>
            </a:extLst>
          </p:cNvPr>
          <p:cNvSpPr txBox="1"/>
          <p:nvPr userDrawn="1"/>
        </p:nvSpPr>
        <p:spPr>
          <a:xfrm>
            <a:off x="3710608" y="2971800"/>
            <a:ext cx="3028121" cy="276999"/>
          </a:xfrm>
          <a:prstGeom prst="rect">
            <a:avLst/>
          </a:prstGeom>
          <a:noFill/>
        </p:spPr>
        <p:txBody>
          <a:bodyPr wrap="square" rtlCol="0">
            <a:spAutoFit/>
          </a:bodyPr>
          <a:lstStyle/>
          <a:p>
            <a:pPr lvl="0"/>
            <a:r>
              <a:rPr lang="en-GB" sz="1200" b="0" i="0" dirty="0">
                <a:solidFill>
                  <a:schemeClr val="bg1"/>
                </a:solidFill>
                <a:latin typeface="Nunito Sans" pitchFamily="2" charset="77"/>
              </a:rPr>
              <a:t>Product questions</a:t>
            </a:r>
          </a:p>
        </p:txBody>
      </p:sp>
      <p:sp>
        <p:nvSpPr>
          <p:cNvPr id="25" name="TextBox 24">
            <a:extLst>
              <a:ext uri="{FF2B5EF4-FFF2-40B4-BE49-F238E27FC236}">
                <a16:creationId xmlns="" xmlns:a16="http://schemas.microsoft.com/office/drawing/2014/main" id="{38265AD8-9AD2-2944-994E-A66808B440EC}"/>
              </a:ext>
            </a:extLst>
          </p:cNvPr>
          <p:cNvSpPr txBox="1"/>
          <p:nvPr userDrawn="1"/>
        </p:nvSpPr>
        <p:spPr>
          <a:xfrm>
            <a:off x="3710608" y="3241224"/>
            <a:ext cx="3028121" cy="276999"/>
          </a:xfrm>
          <a:prstGeom prst="rect">
            <a:avLst/>
          </a:prstGeom>
          <a:noFill/>
        </p:spPr>
        <p:txBody>
          <a:bodyPr wrap="square" rtlCol="0">
            <a:spAutoFit/>
          </a:bodyPr>
          <a:lstStyle/>
          <a:p>
            <a:pPr lvl="0"/>
            <a:r>
              <a:rPr lang="en-GB" sz="1200" b="0" i="0" u="sng" dirty="0">
                <a:solidFill>
                  <a:schemeClr val="bg1"/>
                </a:solidFill>
                <a:effectLst/>
                <a:latin typeface="Calibri" panose="020F0502020204030204" pitchFamily="34" charset="0"/>
                <a:hlinkClick r:id="rId4">
                  <a:extLst>
                    <a:ext uri="{A12FA001-AC4F-418D-AE19-62706E023703}">
                      <ahyp:hlinkClr xmlns="" xmlns:ahyp="http://schemas.microsoft.com/office/drawing/2018/hyperlinkcolor" val="tx"/>
                    </a:ext>
                  </a:extLst>
                </a:hlinkClick>
              </a:rPr>
              <a:t>Sales@IAdea.com</a:t>
            </a:r>
            <a:endParaRPr lang="en-GB" sz="1200" dirty="0">
              <a:solidFill>
                <a:schemeClr val="bg1"/>
              </a:solidFill>
              <a:hlinkClick r:id="rId4">
                <a:extLst>
                  <a:ext uri="{A12FA001-AC4F-418D-AE19-62706E023703}">
                    <ahyp:hlinkClr xmlns="" xmlns:ahyp="http://schemas.microsoft.com/office/drawing/2018/hyperlinkcolor" val="tx"/>
                  </a:ext>
                </a:extLst>
              </a:hlinkClick>
            </a:endParaRPr>
          </a:p>
        </p:txBody>
      </p:sp>
      <p:sp>
        <p:nvSpPr>
          <p:cNvPr id="26" name="TextBox 25">
            <a:extLst>
              <a:ext uri="{FF2B5EF4-FFF2-40B4-BE49-F238E27FC236}">
                <a16:creationId xmlns="" xmlns:a16="http://schemas.microsoft.com/office/drawing/2014/main" id="{14F775DD-3926-7240-85D9-C34313175E2F}"/>
              </a:ext>
            </a:extLst>
          </p:cNvPr>
          <p:cNvSpPr txBox="1"/>
          <p:nvPr userDrawn="1"/>
        </p:nvSpPr>
        <p:spPr>
          <a:xfrm>
            <a:off x="3710608" y="3722915"/>
            <a:ext cx="3028121" cy="276999"/>
          </a:xfrm>
          <a:prstGeom prst="rect">
            <a:avLst/>
          </a:prstGeom>
          <a:noFill/>
        </p:spPr>
        <p:txBody>
          <a:bodyPr wrap="square" rtlCol="0">
            <a:spAutoFit/>
          </a:bodyPr>
          <a:lstStyle/>
          <a:p>
            <a:pPr lvl="0"/>
            <a:r>
              <a:rPr lang="en-GB" sz="1200" dirty="0">
                <a:solidFill>
                  <a:schemeClr val="bg1"/>
                </a:solidFill>
              </a:rPr>
              <a:t>Technical Assistance</a:t>
            </a:r>
          </a:p>
        </p:txBody>
      </p:sp>
      <p:sp>
        <p:nvSpPr>
          <p:cNvPr id="27" name="TextBox 26">
            <a:extLst>
              <a:ext uri="{FF2B5EF4-FFF2-40B4-BE49-F238E27FC236}">
                <a16:creationId xmlns="" xmlns:a16="http://schemas.microsoft.com/office/drawing/2014/main" id="{2FEBBF25-D734-ED47-BD26-924811B41937}"/>
              </a:ext>
            </a:extLst>
          </p:cNvPr>
          <p:cNvSpPr txBox="1"/>
          <p:nvPr userDrawn="1"/>
        </p:nvSpPr>
        <p:spPr>
          <a:xfrm>
            <a:off x="3710608" y="3992339"/>
            <a:ext cx="3028121" cy="276999"/>
          </a:xfrm>
          <a:prstGeom prst="rect">
            <a:avLst/>
          </a:prstGeom>
          <a:noFill/>
        </p:spPr>
        <p:txBody>
          <a:bodyPr wrap="square" rtlCol="0">
            <a:spAutoFit/>
          </a:bodyPr>
          <a:lstStyle/>
          <a:p>
            <a:pPr lvl="0"/>
            <a:r>
              <a:rPr lang="en-GB" sz="1200" b="0" i="0" u="sng" dirty="0">
                <a:solidFill>
                  <a:schemeClr val="bg1"/>
                </a:solidFill>
                <a:effectLst/>
                <a:latin typeface="Calibri" panose="020F0502020204030204" pitchFamily="34" charset="0"/>
                <a:hlinkClick r:id="rId5">
                  <a:extLst>
                    <a:ext uri="{A12FA001-AC4F-418D-AE19-62706E023703}">
                      <ahyp:hlinkClr xmlns="" xmlns:ahyp="http://schemas.microsoft.com/office/drawing/2018/hyperlinkcolor" val="tx"/>
                    </a:ext>
                  </a:extLst>
                </a:hlinkClick>
              </a:rPr>
              <a:t>Support@IAdea.com</a:t>
            </a:r>
            <a:endParaRPr lang="en-GB" sz="1200" dirty="0">
              <a:solidFill>
                <a:schemeClr val="bg1"/>
              </a:solidFill>
              <a:hlinkClick r:id="rId5">
                <a:extLst>
                  <a:ext uri="{A12FA001-AC4F-418D-AE19-62706E023703}">
                    <ahyp:hlinkClr xmlns="" xmlns:ahyp="http://schemas.microsoft.com/office/drawing/2018/hyperlinkcolor" val="tx"/>
                  </a:ext>
                </a:extLst>
              </a:hlinkClick>
            </a:endParaRPr>
          </a:p>
        </p:txBody>
      </p:sp>
      <p:sp>
        <p:nvSpPr>
          <p:cNvPr id="28" name="TextBox 27">
            <a:extLst>
              <a:ext uri="{FF2B5EF4-FFF2-40B4-BE49-F238E27FC236}">
                <a16:creationId xmlns="" xmlns:a16="http://schemas.microsoft.com/office/drawing/2014/main" id="{23C9A7E2-460B-8343-BC3E-9D0057A011D0}"/>
              </a:ext>
            </a:extLst>
          </p:cNvPr>
          <p:cNvSpPr txBox="1"/>
          <p:nvPr userDrawn="1"/>
        </p:nvSpPr>
        <p:spPr>
          <a:xfrm>
            <a:off x="828616" y="3494314"/>
            <a:ext cx="302812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i="0" dirty="0">
                <a:solidFill>
                  <a:schemeClr val="bg1"/>
                </a:solidFill>
                <a:latin typeface="Nunito Sans" pitchFamily="2" charset="77"/>
              </a:rPr>
              <a:t>Thank you </a:t>
            </a:r>
          </a:p>
        </p:txBody>
      </p:sp>
    </p:spTree>
    <p:extLst>
      <p:ext uri="{BB962C8B-B14F-4D97-AF65-F5344CB8AC3E}">
        <p14:creationId xmlns:p14="http://schemas.microsoft.com/office/powerpoint/2010/main" val="1428781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One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 xmlns:a16="http://schemas.microsoft.com/office/drawing/2014/main" id="{B24057B5-9952-CE4E-973D-63D14DCF15D3}"/>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5F372338-8B01-FE44-8218-43F67E38647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 xmlns:a16="http://schemas.microsoft.com/office/drawing/2014/main" id="{F3D02DF1-8081-6344-A73E-57F1D026306C}"/>
              </a:ext>
            </a:extLst>
          </p:cNvPr>
          <p:cNvSpPr>
            <a:spLocks noGrp="1"/>
          </p:cNvSpPr>
          <p:nvPr>
            <p:ph sz="half" idx="1"/>
          </p:nvPr>
        </p:nvSpPr>
        <p:spPr>
          <a:xfrm>
            <a:off x="838199" y="1825625"/>
            <a:ext cx="1051559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 xmlns:a16="http://schemas.microsoft.com/office/drawing/2014/main" id="{95BB4A57-8885-E041-865B-B3358AA778D1}"/>
              </a:ext>
            </a:extLst>
          </p:cNvPr>
          <p:cNvSpPr>
            <a:spLocks noGrp="1"/>
          </p:cNvSpPr>
          <p:nvPr>
            <p:ph type="dt" sz="half" idx="10"/>
          </p:nvPr>
        </p:nvSpPr>
        <p:spPr/>
        <p:txBody>
          <a:bodyPr/>
          <a:lstStyle/>
          <a:p>
            <a:fld id="{11E0031B-C9B0-4249-930F-0A5D3A143BBF}" type="datetimeFigureOut">
              <a:rPr lang="en-US" smtClean="0"/>
              <a:t>5/4/2021</a:t>
            </a:fld>
            <a:endParaRPr lang="en-US"/>
          </a:p>
        </p:txBody>
      </p:sp>
      <p:sp>
        <p:nvSpPr>
          <p:cNvPr id="6" name="Footer Placeholder 5">
            <a:extLst>
              <a:ext uri="{FF2B5EF4-FFF2-40B4-BE49-F238E27FC236}">
                <a16:creationId xmlns="" xmlns:a16="http://schemas.microsoft.com/office/drawing/2014/main" id="{77960029-9709-3146-ACA6-1EE7232980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06D36FA-57FB-E24C-952D-126C98B223E7}"/>
              </a:ext>
            </a:extLst>
          </p:cNvPr>
          <p:cNvSpPr>
            <a:spLocks noGrp="1"/>
          </p:cNvSpPr>
          <p:nvPr>
            <p:ph type="sldNum" sz="quarter" idx="12"/>
          </p:nvPr>
        </p:nvSpPr>
        <p:spPr/>
        <p:txBody>
          <a:bodyPr/>
          <a:lstStyle/>
          <a:p>
            <a:fld id="{D8BB0A0E-4187-1A45-9A95-607CCE7D5A34}" type="slidenum">
              <a:rPr lang="en-US" smtClean="0"/>
              <a:t>‹#›</a:t>
            </a:fld>
            <a:endParaRPr lang="en-US"/>
          </a:p>
        </p:txBody>
      </p:sp>
    </p:spTree>
    <p:extLst>
      <p:ext uri="{BB962C8B-B14F-4D97-AF65-F5344CB8AC3E}">
        <p14:creationId xmlns:p14="http://schemas.microsoft.com/office/powerpoint/2010/main" val="289063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 xmlns:a16="http://schemas.microsoft.com/office/drawing/2014/main" id="{B24057B5-9952-CE4E-973D-63D14DCF15D3}"/>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5F372338-8B01-FE44-8218-43F67E38647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 xmlns:a16="http://schemas.microsoft.com/office/drawing/2014/main" id="{F3D02DF1-8081-6344-A73E-57F1D026306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 xmlns:a16="http://schemas.microsoft.com/office/drawing/2014/main" id="{7EDBB947-6467-B049-99CC-C7184FE0ACB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 xmlns:a16="http://schemas.microsoft.com/office/drawing/2014/main" id="{95BB4A57-8885-E041-865B-B3358AA778D1}"/>
              </a:ext>
            </a:extLst>
          </p:cNvPr>
          <p:cNvSpPr>
            <a:spLocks noGrp="1"/>
          </p:cNvSpPr>
          <p:nvPr>
            <p:ph type="dt" sz="half" idx="10"/>
          </p:nvPr>
        </p:nvSpPr>
        <p:spPr/>
        <p:txBody>
          <a:bodyPr/>
          <a:lstStyle/>
          <a:p>
            <a:fld id="{11E0031B-C9B0-4249-930F-0A5D3A143BBF}" type="datetimeFigureOut">
              <a:rPr lang="en-US" smtClean="0"/>
              <a:t>5/4/2021</a:t>
            </a:fld>
            <a:endParaRPr lang="en-US"/>
          </a:p>
        </p:txBody>
      </p:sp>
      <p:sp>
        <p:nvSpPr>
          <p:cNvPr id="6" name="Footer Placeholder 5">
            <a:extLst>
              <a:ext uri="{FF2B5EF4-FFF2-40B4-BE49-F238E27FC236}">
                <a16:creationId xmlns="" xmlns:a16="http://schemas.microsoft.com/office/drawing/2014/main" id="{77960029-9709-3146-ACA6-1EE7232980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06D36FA-57FB-E24C-952D-126C98B223E7}"/>
              </a:ext>
            </a:extLst>
          </p:cNvPr>
          <p:cNvSpPr>
            <a:spLocks noGrp="1"/>
          </p:cNvSpPr>
          <p:nvPr>
            <p:ph type="sldNum" sz="quarter" idx="12"/>
          </p:nvPr>
        </p:nvSpPr>
        <p:spPr/>
        <p:txBody>
          <a:bodyPr/>
          <a:lstStyle/>
          <a:p>
            <a:fld id="{D8BB0A0E-4187-1A45-9A95-607CCE7D5A34}" type="slidenum">
              <a:rPr lang="en-US" smtClean="0"/>
              <a:t>‹#›</a:t>
            </a:fld>
            <a:endParaRPr lang="en-US"/>
          </a:p>
        </p:txBody>
      </p:sp>
    </p:spTree>
    <p:extLst>
      <p:ext uri="{BB962C8B-B14F-4D97-AF65-F5344CB8AC3E}">
        <p14:creationId xmlns:p14="http://schemas.microsoft.com/office/powerpoint/2010/main" val="2965313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DE1450FF-FBAE-9044-B74B-48CB02758786}"/>
              </a:ext>
            </a:extLst>
          </p:cNvPr>
          <p:cNvSpPr/>
          <p:nvPr/>
        </p:nvSpPr>
        <p:spPr>
          <a:xfrm>
            <a:off x="0" y="0"/>
            <a:ext cx="12192000" cy="6858000"/>
          </a:xfrm>
          <a:prstGeom prst="rect">
            <a:avLst/>
          </a:prstGeom>
          <a:solidFill>
            <a:srgbClr val="009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 xmlns:a16="http://schemas.microsoft.com/office/drawing/2014/main" id="{43716989-8B27-B141-8CD7-06F17EB605C1}"/>
              </a:ext>
            </a:extLst>
          </p:cNvPr>
          <p:cNvPicPr>
            <a:picLocks noChangeAspect="1"/>
          </p:cNvPicPr>
          <p:nvPr/>
        </p:nvPicPr>
        <p:blipFill>
          <a:blip r:embed="rId2"/>
          <a:srcRect/>
          <a:stretch/>
        </p:blipFill>
        <p:spPr>
          <a:xfrm>
            <a:off x="7384143" y="863"/>
            <a:ext cx="4807857" cy="6856274"/>
          </a:xfrm>
          <a:prstGeom prst="rect">
            <a:avLst/>
          </a:prstGeom>
        </p:spPr>
      </p:pic>
      <p:sp>
        <p:nvSpPr>
          <p:cNvPr id="2" name="Title 1">
            <a:extLst>
              <a:ext uri="{FF2B5EF4-FFF2-40B4-BE49-F238E27FC236}">
                <a16:creationId xmlns="" xmlns:a16="http://schemas.microsoft.com/office/drawing/2014/main" id="{97E313E9-413C-924C-B55F-633967420DDE}"/>
              </a:ext>
            </a:extLst>
          </p:cNvPr>
          <p:cNvSpPr>
            <a:spLocks noGrp="1"/>
          </p:cNvSpPr>
          <p:nvPr>
            <p:ph type="ctrTitle"/>
          </p:nvPr>
        </p:nvSpPr>
        <p:spPr>
          <a:xfrm>
            <a:off x="838200" y="1510747"/>
            <a:ext cx="10515600" cy="1999215"/>
          </a:xfrm>
        </p:spPr>
        <p:txBody>
          <a:bodyPr anchor="t">
            <a:normAutofit/>
          </a:bodyPr>
          <a:lstStyle>
            <a:lvl1pPr algn="l">
              <a:defRPr sz="5400">
                <a:solidFill>
                  <a:schemeClr val="bg1"/>
                </a:solidFill>
              </a:defRPr>
            </a:lvl1pPr>
          </a:lstStyle>
          <a:p>
            <a:r>
              <a:rPr lang="en-GB"/>
              <a:t>Click to edit Master title style</a:t>
            </a:r>
            <a:endParaRPr lang="en-US" dirty="0"/>
          </a:p>
        </p:txBody>
      </p:sp>
      <p:sp>
        <p:nvSpPr>
          <p:cNvPr id="3" name="Subtitle 2">
            <a:extLst>
              <a:ext uri="{FF2B5EF4-FFF2-40B4-BE49-F238E27FC236}">
                <a16:creationId xmlns="" xmlns:a16="http://schemas.microsoft.com/office/drawing/2014/main" id="{04F31E7A-157C-9D46-AF33-D7076BECAEC2}"/>
              </a:ext>
            </a:extLst>
          </p:cNvPr>
          <p:cNvSpPr>
            <a:spLocks noGrp="1"/>
          </p:cNvSpPr>
          <p:nvPr>
            <p:ph type="subTitle" idx="1"/>
          </p:nvPr>
        </p:nvSpPr>
        <p:spPr>
          <a:xfrm>
            <a:off x="2446096" y="4109696"/>
            <a:ext cx="8907700" cy="529817"/>
          </a:xfrm>
        </p:spPr>
        <p:txBody>
          <a:bodyPr/>
          <a:lstStyle>
            <a:lvl1pPr marL="0" indent="0" algn="l">
              <a:buNone/>
              <a:defRPr sz="2400" b="1" i="0">
                <a:solidFill>
                  <a:schemeClr val="bg1"/>
                </a:solidFill>
                <a:latin typeface="Nunito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a:extLst>
              <a:ext uri="{FF2B5EF4-FFF2-40B4-BE49-F238E27FC236}">
                <a16:creationId xmlns="" xmlns:a16="http://schemas.microsoft.com/office/drawing/2014/main" id="{F098D20F-79EC-5147-8549-1632AE3B6DA6}"/>
              </a:ext>
            </a:extLst>
          </p:cNvPr>
          <p:cNvSpPr>
            <a:spLocks noGrp="1"/>
          </p:cNvSpPr>
          <p:nvPr>
            <p:ph type="dt" sz="half" idx="10"/>
          </p:nvPr>
        </p:nvSpPr>
        <p:spPr/>
        <p:txBody>
          <a:bodyPr/>
          <a:lstStyle>
            <a:lvl1pPr>
              <a:defRPr>
                <a:solidFill>
                  <a:schemeClr val="bg1"/>
                </a:solidFill>
              </a:defRPr>
            </a:lvl1pPr>
          </a:lstStyle>
          <a:p>
            <a:fld id="{11E0031B-C9B0-4249-930F-0A5D3A143BBF}" type="datetimeFigureOut">
              <a:rPr lang="en-US" smtClean="0"/>
              <a:pPr/>
              <a:t>5/4/2021</a:t>
            </a:fld>
            <a:endParaRPr lang="en-US" dirty="0"/>
          </a:p>
        </p:txBody>
      </p:sp>
      <p:sp>
        <p:nvSpPr>
          <p:cNvPr id="5" name="Footer Placeholder 4">
            <a:extLst>
              <a:ext uri="{FF2B5EF4-FFF2-40B4-BE49-F238E27FC236}">
                <a16:creationId xmlns="" xmlns:a16="http://schemas.microsoft.com/office/drawing/2014/main" id="{1DAD0D10-B851-F445-89E8-8762171BCC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 xmlns:a16="http://schemas.microsoft.com/office/drawing/2014/main" id="{08B0B63E-E2FF-364C-8CDD-A60C7611FB76}"/>
              </a:ext>
            </a:extLst>
          </p:cNvPr>
          <p:cNvSpPr>
            <a:spLocks noGrp="1"/>
          </p:cNvSpPr>
          <p:nvPr>
            <p:ph type="sldNum" sz="quarter" idx="12"/>
          </p:nvPr>
        </p:nvSpPr>
        <p:spPr/>
        <p:txBody>
          <a:bodyPr/>
          <a:lstStyle>
            <a:lvl1pPr>
              <a:defRPr>
                <a:solidFill>
                  <a:schemeClr val="bg1"/>
                </a:solidFill>
              </a:defRPr>
            </a:lvl1pPr>
          </a:lstStyle>
          <a:p>
            <a:fld id="{D8BB0A0E-4187-1A45-9A95-607CCE7D5A34}" type="slidenum">
              <a:rPr lang="en-US" smtClean="0"/>
              <a:pPr/>
              <a:t>‹#›</a:t>
            </a:fld>
            <a:endParaRPr lang="en-US"/>
          </a:p>
        </p:txBody>
      </p:sp>
      <p:cxnSp>
        <p:nvCxnSpPr>
          <p:cNvPr id="12" name="Straight Connector 11">
            <a:extLst>
              <a:ext uri="{FF2B5EF4-FFF2-40B4-BE49-F238E27FC236}">
                <a16:creationId xmlns="" xmlns:a16="http://schemas.microsoft.com/office/drawing/2014/main" id="{4DD3860B-CDED-804C-83AA-64E117DE9A48}"/>
              </a:ext>
            </a:extLst>
          </p:cNvPr>
          <p:cNvCxnSpPr/>
          <p:nvPr/>
        </p:nvCxnSpPr>
        <p:spPr>
          <a:xfrm>
            <a:off x="2196336" y="3928325"/>
            <a:ext cx="0" cy="108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 xmlns:a16="http://schemas.microsoft.com/office/drawing/2014/main" id="{70FE0E40-EA5C-5C4C-A845-1D16CBDDB01B}"/>
              </a:ext>
            </a:extLst>
          </p:cNvPr>
          <p:cNvPicPr>
            <a:picLocks noChangeAspect="1"/>
          </p:cNvPicPr>
          <p:nvPr/>
        </p:nvPicPr>
        <p:blipFill>
          <a:blip r:embed="rId3"/>
          <a:srcRect/>
          <a:stretch/>
        </p:blipFill>
        <p:spPr>
          <a:xfrm>
            <a:off x="838200" y="551013"/>
            <a:ext cx="1080000" cy="720000"/>
          </a:xfrm>
          <a:prstGeom prst="rect">
            <a:avLst/>
          </a:prstGeom>
        </p:spPr>
      </p:pic>
      <p:sp>
        <p:nvSpPr>
          <p:cNvPr id="15" name="Rectangle 14">
            <a:extLst>
              <a:ext uri="{FF2B5EF4-FFF2-40B4-BE49-F238E27FC236}">
                <a16:creationId xmlns="" xmlns:a16="http://schemas.microsoft.com/office/drawing/2014/main" id="{E5BC0F53-47D0-9B4D-BCB9-982149903CC7}"/>
              </a:ext>
            </a:extLst>
          </p:cNvPr>
          <p:cNvSpPr/>
          <p:nvPr/>
        </p:nvSpPr>
        <p:spPr>
          <a:xfrm>
            <a:off x="838200" y="3928299"/>
            <a:ext cx="1080052" cy="1080053"/>
          </a:xfrm>
          <a:prstGeom prst="rect">
            <a:avLst/>
          </a:prstGeom>
          <a:blipFill>
            <a:blip r:embed="rId4"/>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 xmlns:a16="http://schemas.microsoft.com/office/drawing/2014/main" id="{D9DC3C82-F24D-5F41-98DA-D0CD8B138918}"/>
              </a:ext>
            </a:extLst>
          </p:cNvPr>
          <p:cNvSpPr>
            <a:spLocks noGrp="1"/>
          </p:cNvSpPr>
          <p:nvPr>
            <p:ph sz="half" idx="13"/>
          </p:nvPr>
        </p:nvSpPr>
        <p:spPr>
          <a:xfrm>
            <a:off x="838200" y="3928299"/>
            <a:ext cx="1079998" cy="1092410"/>
          </a:xfrm>
        </p:spPr>
        <p:txBody>
          <a:bodyPr>
            <a:normAutofit/>
          </a:bodyPr>
          <a:lstStyle>
            <a:lvl2pPr marL="457200" indent="0" algn="ctr">
              <a:buNone/>
              <a:defRPr sz="800">
                <a:solidFill>
                  <a:schemeClr val="bg1"/>
                </a:solidFill>
              </a:defRPr>
            </a:lvl2pPr>
          </a:lstStyle>
          <a:p>
            <a:pPr lvl="0"/>
            <a:r>
              <a:rPr lang="en-GB"/>
              <a:t>Click to edit Master text styles</a:t>
            </a:r>
          </a:p>
        </p:txBody>
      </p:sp>
      <p:sp>
        <p:nvSpPr>
          <p:cNvPr id="17" name="Text Placeholder 17">
            <a:extLst>
              <a:ext uri="{FF2B5EF4-FFF2-40B4-BE49-F238E27FC236}">
                <a16:creationId xmlns="" xmlns:a16="http://schemas.microsoft.com/office/drawing/2014/main" id="{2D5BDE1A-A2AB-484C-BC66-9D7527F6A530}"/>
              </a:ext>
            </a:extLst>
          </p:cNvPr>
          <p:cNvSpPr>
            <a:spLocks noGrp="1"/>
          </p:cNvSpPr>
          <p:nvPr>
            <p:ph type="body" sz="quarter" idx="14"/>
          </p:nvPr>
        </p:nvSpPr>
        <p:spPr>
          <a:xfrm>
            <a:off x="2446338" y="4721225"/>
            <a:ext cx="8907462" cy="466725"/>
          </a:xfrm>
        </p:spPr>
        <p:txBody>
          <a:bodyPr>
            <a:noAutofit/>
          </a:bodyPr>
          <a:lstStyle>
            <a:lvl1pPr marL="0" indent="0">
              <a:buNone/>
              <a:defRPr sz="1600" b="1">
                <a:solidFill>
                  <a:schemeClr val="bg1"/>
                </a:solidFill>
              </a:defRPr>
            </a:lvl1pPr>
            <a:lvl2pPr marL="457200" indent="0">
              <a:buNone/>
              <a:defRPr sz="1400"/>
            </a:lvl2pPr>
            <a:lvl3pPr>
              <a:defRPr sz="1400"/>
            </a:lvl3pPr>
            <a:lvl4pPr>
              <a:defRPr sz="1400"/>
            </a:lvl4pPr>
            <a:lvl5pPr>
              <a:defRPr sz="1400"/>
            </a:lvl5pPr>
          </a:lstStyle>
          <a:p>
            <a:pPr lvl="0"/>
            <a:r>
              <a:rPr lang="en-GB"/>
              <a:t>Click to edit Master text styles</a:t>
            </a:r>
          </a:p>
        </p:txBody>
      </p:sp>
    </p:spTree>
    <p:extLst>
      <p:ext uri="{BB962C8B-B14F-4D97-AF65-F5344CB8AC3E}">
        <p14:creationId xmlns:p14="http://schemas.microsoft.com/office/powerpoint/2010/main" val="10300889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 xmlns:a16="http://schemas.microsoft.com/office/drawing/2014/main" id="{D75E36DC-BE95-4E4C-8A29-39EF1C6EE3DC}"/>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4EB52219-9980-1D4E-BE2A-F3508B066CB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 xmlns:a16="http://schemas.microsoft.com/office/drawing/2014/main" id="{716D5B64-BF30-4141-A82B-9B69783DE6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 xmlns:a16="http://schemas.microsoft.com/office/drawing/2014/main" id="{E7070C88-4458-9041-8E98-A00434362B7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 xmlns:a16="http://schemas.microsoft.com/office/drawing/2014/main" id="{F1074141-AE55-C643-9886-4515A5231A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 xmlns:a16="http://schemas.microsoft.com/office/drawing/2014/main" id="{8C88BB1D-3381-3E4D-B958-F2D16BD940D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 xmlns:a16="http://schemas.microsoft.com/office/drawing/2014/main" id="{4CE3BB52-59BB-F648-BE0E-8CF001C0916B}"/>
              </a:ext>
            </a:extLst>
          </p:cNvPr>
          <p:cNvSpPr>
            <a:spLocks noGrp="1"/>
          </p:cNvSpPr>
          <p:nvPr>
            <p:ph type="dt" sz="half" idx="10"/>
          </p:nvPr>
        </p:nvSpPr>
        <p:spPr/>
        <p:txBody>
          <a:bodyPr/>
          <a:lstStyle/>
          <a:p>
            <a:fld id="{11E0031B-C9B0-4249-930F-0A5D3A143BBF}" type="datetimeFigureOut">
              <a:rPr lang="en-US" smtClean="0"/>
              <a:t>5/4/2021</a:t>
            </a:fld>
            <a:endParaRPr lang="en-US"/>
          </a:p>
        </p:txBody>
      </p:sp>
      <p:sp>
        <p:nvSpPr>
          <p:cNvPr id="8" name="Footer Placeholder 7">
            <a:extLst>
              <a:ext uri="{FF2B5EF4-FFF2-40B4-BE49-F238E27FC236}">
                <a16:creationId xmlns="" xmlns:a16="http://schemas.microsoft.com/office/drawing/2014/main" id="{5321EFC1-1B1D-6941-929A-79730BAE61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46D557F0-D385-9A4F-A6F8-2B84261ADA09}"/>
              </a:ext>
            </a:extLst>
          </p:cNvPr>
          <p:cNvSpPr>
            <a:spLocks noGrp="1"/>
          </p:cNvSpPr>
          <p:nvPr>
            <p:ph type="sldNum" sz="quarter" idx="12"/>
          </p:nvPr>
        </p:nvSpPr>
        <p:spPr/>
        <p:txBody>
          <a:bodyPr/>
          <a:lstStyle/>
          <a:p>
            <a:fld id="{D8BB0A0E-4187-1A45-9A95-607CCE7D5A34}" type="slidenum">
              <a:rPr lang="en-US" smtClean="0"/>
              <a:t>‹#›</a:t>
            </a:fld>
            <a:endParaRPr lang="en-US"/>
          </a:p>
        </p:txBody>
      </p:sp>
    </p:spTree>
    <p:extLst>
      <p:ext uri="{BB962C8B-B14F-4D97-AF65-F5344CB8AC3E}">
        <p14:creationId xmlns:p14="http://schemas.microsoft.com/office/powerpoint/2010/main" val="453561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4F1EF32E-4647-4E4E-BBC6-D872A68E905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CB0741A7-820C-AD44-890B-A5AB310B16C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 xmlns:a16="http://schemas.microsoft.com/office/drawing/2014/main" id="{887A36DD-6C0F-B448-8785-E20F556F62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 xmlns:a16="http://schemas.microsoft.com/office/drawing/2014/main" id="{8783C812-7E0B-9143-9AA0-48D2F12B9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 xmlns:a16="http://schemas.microsoft.com/office/drawing/2014/main" id="{18A5F487-DE05-BF47-B566-9C51B8244D2E}"/>
              </a:ext>
            </a:extLst>
          </p:cNvPr>
          <p:cNvSpPr>
            <a:spLocks noGrp="1"/>
          </p:cNvSpPr>
          <p:nvPr>
            <p:ph type="dt" sz="half" idx="10"/>
          </p:nvPr>
        </p:nvSpPr>
        <p:spPr/>
        <p:txBody>
          <a:bodyPr/>
          <a:lstStyle/>
          <a:p>
            <a:fld id="{11E0031B-C9B0-4249-930F-0A5D3A143BBF}" type="datetimeFigureOut">
              <a:rPr lang="en-US" smtClean="0"/>
              <a:t>5/4/2021</a:t>
            </a:fld>
            <a:endParaRPr lang="en-US"/>
          </a:p>
        </p:txBody>
      </p:sp>
      <p:sp>
        <p:nvSpPr>
          <p:cNvPr id="6" name="Footer Placeholder 5">
            <a:extLst>
              <a:ext uri="{FF2B5EF4-FFF2-40B4-BE49-F238E27FC236}">
                <a16:creationId xmlns="" xmlns:a16="http://schemas.microsoft.com/office/drawing/2014/main" id="{B69131F4-7421-0D47-A21F-EC63A58602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CAC9B51-13D9-2541-99A5-26DD4EF6FA3F}"/>
              </a:ext>
            </a:extLst>
          </p:cNvPr>
          <p:cNvSpPr>
            <a:spLocks noGrp="1"/>
          </p:cNvSpPr>
          <p:nvPr>
            <p:ph type="sldNum" sz="quarter" idx="12"/>
          </p:nvPr>
        </p:nvSpPr>
        <p:spPr/>
        <p:txBody>
          <a:bodyPr/>
          <a:lstStyle/>
          <a:p>
            <a:fld id="{D8BB0A0E-4187-1A45-9A95-607CCE7D5A34}" type="slidenum">
              <a:rPr lang="en-US" smtClean="0"/>
              <a:t>‹#›</a:t>
            </a:fld>
            <a:endParaRPr lang="en-US"/>
          </a:p>
        </p:txBody>
      </p:sp>
    </p:spTree>
    <p:extLst>
      <p:ext uri="{BB962C8B-B14F-4D97-AF65-F5344CB8AC3E}">
        <p14:creationId xmlns:p14="http://schemas.microsoft.com/office/powerpoint/2010/main" val="1230599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1006E8DF-D83A-A243-93C0-DA537CBFB628}"/>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AE0BA2A3-57B2-5143-986C-D93382568E0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 xmlns:a16="http://schemas.microsoft.com/office/drawing/2014/main" id="{CCA1A7C6-8CFB-644C-9C82-0EF1DF91D8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 xmlns:a16="http://schemas.microsoft.com/office/drawing/2014/main" id="{9F013311-3E52-FA43-970F-0989E3B163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 xmlns:a16="http://schemas.microsoft.com/office/drawing/2014/main" id="{4DB2E382-58C0-FF4C-9EA0-BAF47ED51D3D}"/>
              </a:ext>
            </a:extLst>
          </p:cNvPr>
          <p:cNvSpPr>
            <a:spLocks noGrp="1"/>
          </p:cNvSpPr>
          <p:nvPr>
            <p:ph type="dt" sz="half" idx="10"/>
          </p:nvPr>
        </p:nvSpPr>
        <p:spPr/>
        <p:txBody>
          <a:bodyPr/>
          <a:lstStyle/>
          <a:p>
            <a:fld id="{11E0031B-C9B0-4249-930F-0A5D3A143BBF}" type="datetimeFigureOut">
              <a:rPr lang="en-US" smtClean="0"/>
              <a:t>5/4/2021</a:t>
            </a:fld>
            <a:endParaRPr lang="en-US"/>
          </a:p>
        </p:txBody>
      </p:sp>
      <p:sp>
        <p:nvSpPr>
          <p:cNvPr id="6" name="Footer Placeholder 5">
            <a:extLst>
              <a:ext uri="{FF2B5EF4-FFF2-40B4-BE49-F238E27FC236}">
                <a16:creationId xmlns="" xmlns:a16="http://schemas.microsoft.com/office/drawing/2014/main" id="{CA39EF49-34DB-5E4C-9EF1-6051E3A3E7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2B379F1-7C93-4849-8EB5-CD13C6F44D1D}"/>
              </a:ext>
            </a:extLst>
          </p:cNvPr>
          <p:cNvSpPr>
            <a:spLocks noGrp="1"/>
          </p:cNvSpPr>
          <p:nvPr>
            <p:ph type="sldNum" sz="quarter" idx="12"/>
          </p:nvPr>
        </p:nvSpPr>
        <p:spPr/>
        <p:txBody>
          <a:bodyPr/>
          <a:lstStyle/>
          <a:p>
            <a:fld id="{D8BB0A0E-4187-1A45-9A95-607CCE7D5A34}" type="slidenum">
              <a:rPr lang="en-US" smtClean="0"/>
              <a:t>‹#›</a:t>
            </a:fld>
            <a:endParaRPr lang="en-US"/>
          </a:p>
        </p:txBody>
      </p:sp>
    </p:spTree>
    <p:extLst>
      <p:ext uri="{BB962C8B-B14F-4D97-AF65-F5344CB8AC3E}">
        <p14:creationId xmlns:p14="http://schemas.microsoft.com/office/powerpoint/2010/main" val="3157575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 xmlns:a16="http://schemas.microsoft.com/office/drawing/2014/main" id="{3B7C72B9-ACBC-224F-ACB4-2C4DFE70374D}"/>
              </a:ext>
            </a:extLst>
          </p:cNvPr>
          <p:cNvPicPr>
            <a:picLocks noChangeAspect="1"/>
          </p:cNvPicPr>
          <p:nvPr/>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 xmlns:a16="http://schemas.microsoft.com/office/drawing/2014/main" id="{E2FFE5C8-17B8-3B42-86AE-110D98F3FC75}"/>
              </a:ext>
            </a:extLst>
          </p:cNvPr>
          <p:cNvSpPr>
            <a:spLocks noGrp="1"/>
          </p:cNvSpPr>
          <p:nvPr>
            <p:ph type="dt" sz="half" idx="10"/>
          </p:nvPr>
        </p:nvSpPr>
        <p:spPr/>
        <p:txBody>
          <a:bodyPr/>
          <a:lstStyle/>
          <a:p>
            <a:fld id="{11E0031B-C9B0-4249-930F-0A5D3A143BBF}" type="datetimeFigureOut">
              <a:rPr lang="en-US" smtClean="0"/>
              <a:t>5/4/2021</a:t>
            </a:fld>
            <a:endParaRPr lang="en-US"/>
          </a:p>
        </p:txBody>
      </p:sp>
      <p:sp>
        <p:nvSpPr>
          <p:cNvPr id="3" name="Footer Placeholder 2">
            <a:extLst>
              <a:ext uri="{FF2B5EF4-FFF2-40B4-BE49-F238E27FC236}">
                <a16:creationId xmlns="" xmlns:a16="http://schemas.microsoft.com/office/drawing/2014/main" id="{CA1A5D18-9BF9-2642-B9E4-C05F1C1C8F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01D7536-0CF4-D043-9DEE-D54B193C8F90}"/>
              </a:ext>
            </a:extLst>
          </p:cNvPr>
          <p:cNvSpPr>
            <a:spLocks noGrp="1"/>
          </p:cNvSpPr>
          <p:nvPr>
            <p:ph type="sldNum" sz="quarter" idx="12"/>
          </p:nvPr>
        </p:nvSpPr>
        <p:spPr/>
        <p:txBody>
          <a:bodyPr/>
          <a:lstStyle/>
          <a:p>
            <a:fld id="{D8BB0A0E-4187-1A45-9A95-607CCE7D5A34}" type="slidenum">
              <a:rPr lang="en-US" smtClean="0"/>
              <a:t>‹#›</a:t>
            </a:fld>
            <a:endParaRPr lang="en-US"/>
          </a:p>
        </p:txBody>
      </p:sp>
    </p:spTree>
    <p:extLst>
      <p:ext uri="{BB962C8B-B14F-4D97-AF65-F5344CB8AC3E}">
        <p14:creationId xmlns:p14="http://schemas.microsoft.com/office/powerpoint/2010/main" val="3944703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 xmlns:a16="http://schemas.microsoft.com/office/drawing/2014/main" id="{4F2F2F62-BE2A-BD45-87B6-8FDC9A477E02}"/>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8A82BDAB-F146-414F-BE99-1819D741B83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 xmlns:a16="http://schemas.microsoft.com/office/drawing/2014/main" id="{493912A3-F1D4-3B40-AFEC-DE6AA115076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B27DB069-A77C-804A-A2FF-EFA8A1EB1B84}"/>
              </a:ext>
            </a:extLst>
          </p:cNvPr>
          <p:cNvSpPr>
            <a:spLocks noGrp="1"/>
          </p:cNvSpPr>
          <p:nvPr>
            <p:ph type="dt" sz="half" idx="10"/>
          </p:nvPr>
        </p:nvSpPr>
        <p:spPr/>
        <p:txBody>
          <a:bodyPr/>
          <a:lstStyle/>
          <a:p>
            <a:fld id="{11E0031B-C9B0-4249-930F-0A5D3A143BBF}" type="datetimeFigureOut">
              <a:rPr lang="en-US" smtClean="0"/>
              <a:t>5/4/2021</a:t>
            </a:fld>
            <a:endParaRPr lang="en-US"/>
          </a:p>
        </p:txBody>
      </p:sp>
      <p:sp>
        <p:nvSpPr>
          <p:cNvPr id="5" name="Footer Placeholder 4">
            <a:extLst>
              <a:ext uri="{FF2B5EF4-FFF2-40B4-BE49-F238E27FC236}">
                <a16:creationId xmlns="" xmlns:a16="http://schemas.microsoft.com/office/drawing/2014/main" id="{D76E5233-593D-3644-9BD7-F37AF16CA9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795DBE4-A915-C849-BCCA-A604C5E126B8}"/>
              </a:ext>
            </a:extLst>
          </p:cNvPr>
          <p:cNvSpPr>
            <a:spLocks noGrp="1"/>
          </p:cNvSpPr>
          <p:nvPr>
            <p:ph type="sldNum" sz="quarter" idx="12"/>
          </p:nvPr>
        </p:nvSpPr>
        <p:spPr/>
        <p:txBody>
          <a:bodyPr/>
          <a:lstStyle/>
          <a:p>
            <a:fld id="{D8BB0A0E-4187-1A45-9A95-607CCE7D5A34}" type="slidenum">
              <a:rPr lang="en-US" smtClean="0"/>
              <a:t>‹#›</a:t>
            </a:fld>
            <a:endParaRPr lang="en-US"/>
          </a:p>
        </p:txBody>
      </p:sp>
    </p:spTree>
    <p:extLst>
      <p:ext uri="{BB962C8B-B14F-4D97-AF65-F5344CB8AC3E}">
        <p14:creationId xmlns:p14="http://schemas.microsoft.com/office/powerpoint/2010/main" val="8815753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 xmlns:a16="http://schemas.microsoft.com/office/drawing/2014/main" id="{9296D7C4-E14A-CA4B-BF5D-B92BC0228DE2}"/>
              </a:ext>
            </a:extLst>
          </p:cNvPr>
          <p:cNvPicPr>
            <a:picLocks noChangeAspect="1"/>
          </p:cNvPicPr>
          <p:nvPr/>
        </p:nvPicPr>
        <p:blipFill>
          <a:blip r:embed="rId2"/>
          <a:stretch>
            <a:fillRect/>
          </a:stretch>
        </p:blipFill>
        <p:spPr>
          <a:xfrm>
            <a:off x="0" y="0"/>
            <a:ext cx="12192000" cy="6858000"/>
          </a:xfrm>
          <a:prstGeom prst="rect">
            <a:avLst/>
          </a:prstGeom>
        </p:spPr>
      </p:pic>
      <p:sp>
        <p:nvSpPr>
          <p:cNvPr id="2" name="Vertical Title 1">
            <a:extLst>
              <a:ext uri="{FF2B5EF4-FFF2-40B4-BE49-F238E27FC236}">
                <a16:creationId xmlns="" xmlns:a16="http://schemas.microsoft.com/office/drawing/2014/main" id="{39BBDA58-A793-6A42-A456-19E02FCA2DD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 xmlns:a16="http://schemas.microsoft.com/office/drawing/2014/main" id="{06266BE7-4110-2940-A5F1-17D929D218A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39C38851-74A5-344E-A38A-B69F17464094}"/>
              </a:ext>
            </a:extLst>
          </p:cNvPr>
          <p:cNvSpPr>
            <a:spLocks noGrp="1"/>
          </p:cNvSpPr>
          <p:nvPr>
            <p:ph type="dt" sz="half" idx="10"/>
          </p:nvPr>
        </p:nvSpPr>
        <p:spPr/>
        <p:txBody>
          <a:bodyPr/>
          <a:lstStyle/>
          <a:p>
            <a:fld id="{11E0031B-C9B0-4249-930F-0A5D3A143BBF}" type="datetimeFigureOut">
              <a:rPr lang="en-US" smtClean="0"/>
              <a:t>5/4/2021</a:t>
            </a:fld>
            <a:endParaRPr lang="en-US"/>
          </a:p>
        </p:txBody>
      </p:sp>
      <p:sp>
        <p:nvSpPr>
          <p:cNvPr id="5" name="Footer Placeholder 4">
            <a:extLst>
              <a:ext uri="{FF2B5EF4-FFF2-40B4-BE49-F238E27FC236}">
                <a16:creationId xmlns="" xmlns:a16="http://schemas.microsoft.com/office/drawing/2014/main" id="{05A71789-F7F0-2C43-811A-D9F81FE640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44392B0-C014-FA43-A651-56F423207BD9}"/>
              </a:ext>
            </a:extLst>
          </p:cNvPr>
          <p:cNvSpPr>
            <a:spLocks noGrp="1"/>
          </p:cNvSpPr>
          <p:nvPr>
            <p:ph type="sldNum" sz="quarter" idx="12"/>
          </p:nvPr>
        </p:nvSpPr>
        <p:spPr/>
        <p:txBody>
          <a:bodyPr/>
          <a:lstStyle/>
          <a:p>
            <a:fld id="{D8BB0A0E-4187-1A45-9A95-607CCE7D5A34}" type="slidenum">
              <a:rPr lang="en-US" smtClean="0"/>
              <a:t>‹#›</a:t>
            </a:fld>
            <a:endParaRPr lang="en-US"/>
          </a:p>
        </p:txBody>
      </p:sp>
    </p:spTree>
    <p:extLst>
      <p:ext uri="{BB962C8B-B14F-4D97-AF65-F5344CB8AC3E}">
        <p14:creationId xmlns:p14="http://schemas.microsoft.com/office/powerpoint/2010/main" val="16637009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03C9454C-65F1-F549-ABD6-7429C5493D08}"/>
              </a:ext>
            </a:extLst>
          </p:cNvPr>
          <p:cNvSpPr>
            <a:spLocks noGrp="1"/>
          </p:cNvSpPr>
          <p:nvPr>
            <p:ph type="dt" sz="half" idx="10"/>
          </p:nvPr>
        </p:nvSpPr>
        <p:spPr/>
        <p:txBody>
          <a:bodyPr/>
          <a:lstStyle/>
          <a:p>
            <a:fld id="{11E0031B-C9B0-4249-930F-0A5D3A143BBF}" type="datetimeFigureOut">
              <a:rPr lang="en-US" smtClean="0"/>
              <a:t>5/4/2021</a:t>
            </a:fld>
            <a:endParaRPr lang="en-US"/>
          </a:p>
        </p:txBody>
      </p:sp>
      <p:sp>
        <p:nvSpPr>
          <p:cNvPr id="4" name="Footer Placeholder 3">
            <a:extLst>
              <a:ext uri="{FF2B5EF4-FFF2-40B4-BE49-F238E27FC236}">
                <a16:creationId xmlns="" xmlns:a16="http://schemas.microsoft.com/office/drawing/2014/main" id="{D31E5CF2-22E5-9947-B51E-FD131AFCF1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756CD05C-4F6D-0048-A8B5-5BD6F91F9E03}"/>
              </a:ext>
            </a:extLst>
          </p:cNvPr>
          <p:cNvSpPr>
            <a:spLocks noGrp="1"/>
          </p:cNvSpPr>
          <p:nvPr>
            <p:ph type="sldNum" sz="quarter" idx="12"/>
          </p:nvPr>
        </p:nvSpPr>
        <p:spPr/>
        <p:txBody>
          <a:bodyPr/>
          <a:lstStyle/>
          <a:p>
            <a:fld id="{D8BB0A0E-4187-1A45-9A95-607CCE7D5A34}" type="slidenum">
              <a:rPr lang="en-US" smtClean="0"/>
              <a:t>‹#›</a:t>
            </a:fld>
            <a:endParaRPr lang="en-US"/>
          </a:p>
        </p:txBody>
      </p:sp>
      <p:pic>
        <p:nvPicPr>
          <p:cNvPr id="6" name="Picture 5" descr="A picture containing drawing&#10;&#10;Description automatically generated">
            <a:extLst>
              <a:ext uri="{FF2B5EF4-FFF2-40B4-BE49-F238E27FC236}">
                <a16:creationId xmlns="" xmlns:a16="http://schemas.microsoft.com/office/drawing/2014/main" id="{3DF02C6A-5D66-694F-B159-2FE537313D0C}"/>
              </a:ext>
            </a:extLst>
          </p:cNvPr>
          <p:cNvPicPr>
            <a:picLocks noChangeAspect="1"/>
          </p:cNvPicPr>
          <p:nvPr userDrawn="1"/>
        </p:nvPicPr>
        <p:blipFill>
          <a:blip r:embed="rId2"/>
          <a:stretch>
            <a:fillRect/>
          </a:stretch>
        </p:blipFill>
        <p:spPr>
          <a:xfrm>
            <a:off x="7384143" y="0"/>
            <a:ext cx="4807857" cy="6858000"/>
          </a:xfrm>
          <a:prstGeom prst="rect">
            <a:avLst/>
          </a:prstGeom>
        </p:spPr>
      </p:pic>
      <p:sp>
        <p:nvSpPr>
          <p:cNvPr id="8" name="Text Placeholder 2">
            <a:extLst>
              <a:ext uri="{FF2B5EF4-FFF2-40B4-BE49-F238E27FC236}">
                <a16:creationId xmlns="" xmlns:a16="http://schemas.microsoft.com/office/drawing/2014/main" id="{A27A2CF8-7886-6143-BEFA-7A41FB991EAB}"/>
              </a:ext>
            </a:extLst>
          </p:cNvPr>
          <p:cNvSpPr>
            <a:spLocks noGrp="1"/>
          </p:cNvSpPr>
          <p:nvPr>
            <p:ph type="body" idx="1" hasCustomPrompt="1"/>
          </p:nvPr>
        </p:nvSpPr>
        <p:spPr>
          <a:xfrm>
            <a:off x="629478" y="3583105"/>
            <a:ext cx="1800000" cy="365125"/>
          </a:xfrm>
        </p:spPr>
        <p:txBody>
          <a:bodyPr>
            <a:normAutofit/>
          </a:bodyPr>
          <a:lstStyle>
            <a:lvl1pPr marL="0" indent="0" algn="ctr">
              <a:buNone/>
              <a:defRPr sz="21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Thank you</a:t>
            </a:r>
          </a:p>
        </p:txBody>
      </p:sp>
      <p:pic>
        <p:nvPicPr>
          <p:cNvPr id="9" name="Picture 8" descr="A picture containing drawing, food&#10;&#10;Description automatically generated">
            <a:extLst>
              <a:ext uri="{FF2B5EF4-FFF2-40B4-BE49-F238E27FC236}">
                <a16:creationId xmlns="" xmlns:a16="http://schemas.microsoft.com/office/drawing/2014/main" id="{987DC543-ED62-D749-8599-C5E77B668F59}"/>
              </a:ext>
            </a:extLst>
          </p:cNvPr>
          <p:cNvPicPr>
            <a:picLocks noChangeAspect="1"/>
          </p:cNvPicPr>
          <p:nvPr userDrawn="1"/>
        </p:nvPicPr>
        <p:blipFill>
          <a:blip r:embed="rId3"/>
          <a:stretch>
            <a:fillRect/>
          </a:stretch>
        </p:blipFill>
        <p:spPr>
          <a:xfrm>
            <a:off x="838200" y="2229001"/>
            <a:ext cx="1800000" cy="1199999"/>
          </a:xfrm>
          <a:prstGeom prst="rect">
            <a:avLst/>
          </a:prstGeom>
        </p:spPr>
      </p:pic>
      <p:sp>
        <p:nvSpPr>
          <p:cNvPr id="10" name="Text Placeholder 2">
            <a:extLst>
              <a:ext uri="{FF2B5EF4-FFF2-40B4-BE49-F238E27FC236}">
                <a16:creationId xmlns="" xmlns:a16="http://schemas.microsoft.com/office/drawing/2014/main" id="{DECF1404-B3A8-7E43-ACCE-7CB55457DC9E}"/>
              </a:ext>
            </a:extLst>
          </p:cNvPr>
          <p:cNvSpPr>
            <a:spLocks noGrp="1"/>
          </p:cNvSpPr>
          <p:nvPr>
            <p:ph type="body" idx="13" hasCustomPrompt="1"/>
          </p:nvPr>
        </p:nvSpPr>
        <p:spPr>
          <a:xfrm>
            <a:off x="3710608" y="2231383"/>
            <a:ext cx="3028121" cy="365125"/>
          </a:xfrm>
        </p:spPr>
        <p:txBody>
          <a:bodyPr>
            <a:normAutofit/>
          </a:bodyPr>
          <a:lstStyle>
            <a:lvl1pPr marL="0" indent="0" algn="l">
              <a:buNone/>
              <a:defRPr sz="1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Taiwan</a:t>
            </a:r>
          </a:p>
        </p:txBody>
      </p:sp>
      <p:sp>
        <p:nvSpPr>
          <p:cNvPr id="11" name="Text Placeholder 2">
            <a:extLst>
              <a:ext uri="{FF2B5EF4-FFF2-40B4-BE49-F238E27FC236}">
                <a16:creationId xmlns="" xmlns:a16="http://schemas.microsoft.com/office/drawing/2014/main" id="{87ACAC16-8A95-0249-BFD8-D2442E26E285}"/>
              </a:ext>
            </a:extLst>
          </p:cNvPr>
          <p:cNvSpPr>
            <a:spLocks noGrp="1"/>
          </p:cNvSpPr>
          <p:nvPr>
            <p:ph type="body" idx="14" hasCustomPrompt="1"/>
          </p:nvPr>
        </p:nvSpPr>
        <p:spPr>
          <a:xfrm>
            <a:off x="3710608" y="2638872"/>
            <a:ext cx="3028121" cy="824948"/>
          </a:xfrm>
        </p:spPr>
        <p:txBody>
          <a:bodyPr>
            <a:normAutofit/>
          </a:bodyPr>
          <a:lstStyle>
            <a:lvl1pPr marL="0" indent="0" algn="l">
              <a:buNone/>
              <a:defRPr sz="12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114, 3F, No. 21 </a:t>
            </a:r>
            <a:br>
              <a:rPr lang="en-GB" dirty="0"/>
            </a:br>
            <a:r>
              <a:rPr lang="en-GB" dirty="0"/>
              <a:t>Ln. 168, </a:t>
            </a:r>
            <a:r>
              <a:rPr lang="en-GB" dirty="0" err="1"/>
              <a:t>Xingshan</a:t>
            </a:r>
            <a:r>
              <a:rPr lang="en-GB" dirty="0"/>
              <a:t> Rd. </a:t>
            </a:r>
            <a:br>
              <a:rPr lang="en-GB" dirty="0"/>
            </a:br>
            <a:r>
              <a:rPr lang="en-GB" dirty="0" err="1"/>
              <a:t>Neihu</a:t>
            </a:r>
            <a:r>
              <a:rPr lang="en-GB" dirty="0"/>
              <a:t> Dist., Taipei, Taiwan</a:t>
            </a:r>
          </a:p>
        </p:txBody>
      </p:sp>
      <p:sp>
        <p:nvSpPr>
          <p:cNvPr id="12" name="Text Placeholder 2">
            <a:extLst>
              <a:ext uri="{FF2B5EF4-FFF2-40B4-BE49-F238E27FC236}">
                <a16:creationId xmlns="" xmlns:a16="http://schemas.microsoft.com/office/drawing/2014/main" id="{34D759FD-0A30-634E-8700-ACD90E7F55BC}"/>
              </a:ext>
            </a:extLst>
          </p:cNvPr>
          <p:cNvSpPr>
            <a:spLocks noGrp="1"/>
          </p:cNvSpPr>
          <p:nvPr>
            <p:ph type="body" idx="15" hasCustomPrompt="1"/>
          </p:nvPr>
        </p:nvSpPr>
        <p:spPr>
          <a:xfrm>
            <a:off x="3710608" y="3625469"/>
            <a:ext cx="3028121" cy="365125"/>
          </a:xfrm>
        </p:spPr>
        <p:txBody>
          <a:bodyPr>
            <a:normAutofit/>
          </a:bodyPr>
          <a:lstStyle>
            <a:lvl1pPr marL="0" indent="0" algn="l">
              <a:buNone/>
              <a:defRPr sz="1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America</a:t>
            </a:r>
          </a:p>
        </p:txBody>
      </p:sp>
      <p:sp>
        <p:nvSpPr>
          <p:cNvPr id="14" name="Text Placeholder 2">
            <a:extLst>
              <a:ext uri="{FF2B5EF4-FFF2-40B4-BE49-F238E27FC236}">
                <a16:creationId xmlns="" xmlns:a16="http://schemas.microsoft.com/office/drawing/2014/main" id="{16A548BA-E186-C340-A9EC-2C4A741FAD48}"/>
              </a:ext>
            </a:extLst>
          </p:cNvPr>
          <p:cNvSpPr>
            <a:spLocks noGrp="1"/>
          </p:cNvSpPr>
          <p:nvPr>
            <p:ph type="body" idx="17" hasCustomPrompt="1"/>
          </p:nvPr>
        </p:nvSpPr>
        <p:spPr>
          <a:xfrm>
            <a:off x="3710608" y="4032958"/>
            <a:ext cx="3028121" cy="1118104"/>
          </a:xfrm>
        </p:spPr>
        <p:txBody>
          <a:bodyPr>
            <a:normAutofit/>
          </a:bodyPr>
          <a:lstStyle>
            <a:lvl1pPr marL="0" indent="0" algn="l">
              <a:buNone/>
              <a:defRPr sz="12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20 Fairbanks, </a:t>
            </a:r>
            <a:br>
              <a:rPr lang="en-GB" dirty="0"/>
            </a:br>
            <a:r>
              <a:rPr lang="en-GB" dirty="0"/>
              <a:t>Ste, 170 Irvine, CA 92618</a:t>
            </a:r>
            <a:br>
              <a:rPr lang="en-GB" dirty="0"/>
            </a:br>
            <a:r>
              <a:rPr lang="en-GB" dirty="0"/>
              <a:t>California, U.S.A</a:t>
            </a:r>
          </a:p>
        </p:txBody>
      </p:sp>
    </p:spTree>
    <p:extLst>
      <p:ext uri="{BB962C8B-B14F-4D97-AF65-F5344CB8AC3E}">
        <p14:creationId xmlns:p14="http://schemas.microsoft.com/office/powerpoint/2010/main" val="245717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A474DAD0-35F4-934B-94BB-D88F99E71963}"/>
              </a:ext>
            </a:extLst>
          </p:cNvPr>
          <p:cNvPicPr>
            <a:picLocks noChangeAspect="1"/>
          </p:cNvPicPr>
          <p:nvPr/>
        </p:nvPicPr>
        <p:blipFill>
          <a:blip r:embed="rId2"/>
          <a:srcRect/>
          <a:stretch/>
        </p:blipFill>
        <p:spPr>
          <a:xfrm>
            <a:off x="3467100" y="1663"/>
            <a:ext cx="8724900" cy="6854674"/>
          </a:xfrm>
          <a:prstGeom prst="rect">
            <a:avLst/>
          </a:prstGeom>
        </p:spPr>
      </p:pic>
      <p:sp>
        <p:nvSpPr>
          <p:cNvPr id="2" name="Title 1">
            <a:extLst>
              <a:ext uri="{FF2B5EF4-FFF2-40B4-BE49-F238E27FC236}">
                <a16:creationId xmlns="" xmlns:a16="http://schemas.microsoft.com/office/drawing/2014/main" id="{42FAD045-9F7E-4249-8C19-FC9A074CD77D}"/>
              </a:ext>
            </a:extLst>
          </p:cNvPr>
          <p:cNvSpPr>
            <a:spLocks noGrp="1"/>
          </p:cNvSpPr>
          <p:nvPr>
            <p:ph type="title"/>
          </p:nvPr>
        </p:nvSpPr>
        <p:spPr>
          <a:xfrm>
            <a:off x="838200" y="1469717"/>
            <a:ext cx="10515600" cy="1325563"/>
          </a:xfrm>
        </p:spPr>
        <p:txBody>
          <a:bodyPr/>
          <a:lstStyle/>
          <a:p>
            <a:r>
              <a:rPr lang="en-GB"/>
              <a:t>Click to edit Master title style</a:t>
            </a:r>
            <a:endParaRPr lang="en-US"/>
          </a:p>
        </p:txBody>
      </p:sp>
      <p:sp>
        <p:nvSpPr>
          <p:cNvPr id="3" name="Content Placeholder 2">
            <a:extLst>
              <a:ext uri="{FF2B5EF4-FFF2-40B4-BE49-F238E27FC236}">
                <a16:creationId xmlns="" xmlns:a16="http://schemas.microsoft.com/office/drawing/2014/main" id="{8F748530-5C52-3841-8FAD-8CE5D56ECE06}"/>
              </a:ext>
            </a:extLst>
          </p:cNvPr>
          <p:cNvSpPr>
            <a:spLocks noGrp="1"/>
          </p:cNvSpPr>
          <p:nvPr>
            <p:ph idx="1"/>
          </p:nvPr>
        </p:nvSpPr>
        <p:spPr>
          <a:xfrm>
            <a:off x="838200" y="2813537"/>
            <a:ext cx="10515600" cy="3363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43CAF7E1-3AC7-DD45-9962-386B2B7F5218}"/>
              </a:ext>
            </a:extLst>
          </p:cNvPr>
          <p:cNvSpPr>
            <a:spLocks noGrp="1"/>
          </p:cNvSpPr>
          <p:nvPr>
            <p:ph type="dt" sz="half" idx="10"/>
          </p:nvPr>
        </p:nvSpPr>
        <p:spPr/>
        <p:txBody>
          <a:bodyPr/>
          <a:lstStyle/>
          <a:p>
            <a:fld id="{11E0031B-C9B0-4249-930F-0A5D3A143BBF}" type="datetimeFigureOut">
              <a:rPr lang="en-US" smtClean="0"/>
              <a:t>5/4/2021</a:t>
            </a:fld>
            <a:endParaRPr lang="en-US"/>
          </a:p>
        </p:txBody>
      </p:sp>
      <p:sp>
        <p:nvSpPr>
          <p:cNvPr id="5" name="Footer Placeholder 4">
            <a:extLst>
              <a:ext uri="{FF2B5EF4-FFF2-40B4-BE49-F238E27FC236}">
                <a16:creationId xmlns="" xmlns:a16="http://schemas.microsoft.com/office/drawing/2014/main" id="{3063D34F-DA3D-6A44-A304-0AB97E831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AEF6CEF-3C6B-804C-8BFA-48EE7C27F9CF}"/>
              </a:ext>
            </a:extLst>
          </p:cNvPr>
          <p:cNvSpPr>
            <a:spLocks noGrp="1"/>
          </p:cNvSpPr>
          <p:nvPr>
            <p:ph type="sldNum" sz="quarter" idx="12"/>
          </p:nvPr>
        </p:nvSpPr>
        <p:spPr/>
        <p:txBody>
          <a:bodyPr/>
          <a:lstStyle/>
          <a:p>
            <a:fld id="{D8BB0A0E-4187-1A45-9A95-607CCE7D5A34}" type="slidenum">
              <a:rPr lang="en-US" smtClean="0"/>
              <a:t>‹#›</a:t>
            </a:fld>
            <a:endParaRPr lang="en-US"/>
          </a:p>
        </p:txBody>
      </p:sp>
    </p:spTree>
    <p:extLst>
      <p:ext uri="{BB962C8B-B14F-4D97-AF65-F5344CB8AC3E}">
        <p14:creationId xmlns:p14="http://schemas.microsoft.com/office/powerpoint/2010/main" val="1013062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71DE5737-EFD3-9447-8BCC-D89B5211136B}"/>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 xmlns:a16="http://schemas.microsoft.com/office/drawing/2014/main" id="{A474DAD0-35F4-934B-94BB-D88F99E71963}"/>
              </a:ext>
            </a:extLst>
          </p:cNvPr>
          <p:cNvPicPr>
            <a:picLocks noChangeAspect="1"/>
          </p:cNvPicPr>
          <p:nvPr/>
        </p:nvPicPr>
        <p:blipFill>
          <a:blip r:embed="rId2"/>
          <a:stretch>
            <a:fillRect/>
          </a:stretch>
        </p:blipFill>
        <p:spPr>
          <a:xfrm>
            <a:off x="3467100" y="0"/>
            <a:ext cx="8724900" cy="6858000"/>
          </a:xfrm>
          <a:prstGeom prst="rect">
            <a:avLst/>
          </a:prstGeom>
        </p:spPr>
      </p:pic>
      <p:sp>
        <p:nvSpPr>
          <p:cNvPr id="2" name="Title 1">
            <a:extLst>
              <a:ext uri="{FF2B5EF4-FFF2-40B4-BE49-F238E27FC236}">
                <a16:creationId xmlns="" xmlns:a16="http://schemas.microsoft.com/office/drawing/2014/main" id="{42FAD045-9F7E-4249-8C19-FC9A074CD77D}"/>
              </a:ext>
            </a:extLst>
          </p:cNvPr>
          <p:cNvSpPr>
            <a:spLocks noGrp="1"/>
          </p:cNvSpPr>
          <p:nvPr>
            <p:ph type="title"/>
          </p:nvPr>
        </p:nvSpPr>
        <p:spPr>
          <a:xfrm>
            <a:off x="838200" y="1469717"/>
            <a:ext cx="6467061" cy="1325563"/>
          </a:xfrm>
        </p:spPr>
        <p:txBody>
          <a:bodyPr>
            <a:normAutofit/>
          </a:bodyPr>
          <a:lstStyle>
            <a:lvl1pPr>
              <a:defRPr sz="3600">
                <a:solidFill>
                  <a:srgbClr val="00CC8B"/>
                </a:solidFill>
              </a:defRPr>
            </a:lvl1pPr>
          </a:lstStyle>
          <a:p>
            <a:r>
              <a:rPr lang="en-GB"/>
              <a:t>Click to edit Master title style</a:t>
            </a:r>
            <a:endParaRPr lang="en-US" dirty="0"/>
          </a:p>
        </p:txBody>
      </p:sp>
      <p:sp>
        <p:nvSpPr>
          <p:cNvPr id="3" name="Content Placeholder 2">
            <a:extLst>
              <a:ext uri="{FF2B5EF4-FFF2-40B4-BE49-F238E27FC236}">
                <a16:creationId xmlns="" xmlns:a16="http://schemas.microsoft.com/office/drawing/2014/main" id="{8F748530-5C52-3841-8FAD-8CE5D56ECE06}"/>
              </a:ext>
            </a:extLst>
          </p:cNvPr>
          <p:cNvSpPr>
            <a:spLocks noGrp="1"/>
          </p:cNvSpPr>
          <p:nvPr>
            <p:ph idx="1"/>
          </p:nvPr>
        </p:nvSpPr>
        <p:spPr>
          <a:xfrm>
            <a:off x="838200" y="2813537"/>
            <a:ext cx="6467061" cy="33634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 xmlns:a16="http://schemas.microsoft.com/office/drawing/2014/main" id="{43CAF7E1-3AC7-DD45-9962-386B2B7F5218}"/>
              </a:ext>
            </a:extLst>
          </p:cNvPr>
          <p:cNvSpPr>
            <a:spLocks noGrp="1"/>
          </p:cNvSpPr>
          <p:nvPr>
            <p:ph type="dt" sz="half" idx="10"/>
          </p:nvPr>
        </p:nvSpPr>
        <p:spPr/>
        <p:txBody>
          <a:bodyPr/>
          <a:lstStyle/>
          <a:p>
            <a:fld id="{11E0031B-C9B0-4249-930F-0A5D3A143BBF}" type="datetimeFigureOut">
              <a:rPr lang="en-US" smtClean="0"/>
              <a:t>5/4/2021</a:t>
            </a:fld>
            <a:endParaRPr lang="en-US"/>
          </a:p>
        </p:txBody>
      </p:sp>
      <p:sp>
        <p:nvSpPr>
          <p:cNvPr id="5" name="Footer Placeholder 4">
            <a:extLst>
              <a:ext uri="{FF2B5EF4-FFF2-40B4-BE49-F238E27FC236}">
                <a16:creationId xmlns="" xmlns:a16="http://schemas.microsoft.com/office/drawing/2014/main" id="{3063D34F-DA3D-6A44-A304-0AB97E831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AEF6CEF-3C6B-804C-8BFA-48EE7C27F9CF}"/>
              </a:ext>
            </a:extLst>
          </p:cNvPr>
          <p:cNvSpPr>
            <a:spLocks noGrp="1"/>
          </p:cNvSpPr>
          <p:nvPr>
            <p:ph type="sldNum" sz="quarter" idx="12"/>
          </p:nvPr>
        </p:nvSpPr>
        <p:spPr/>
        <p:txBody>
          <a:bodyPr/>
          <a:lstStyle/>
          <a:p>
            <a:fld id="{D8BB0A0E-4187-1A45-9A95-607CCE7D5A34}" type="slidenum">
              <a:rPr lang="en-US" smtClean="0"/>
              <a:t>‹#›</a:t>
            </a:fld>
            <a:endParaRPr lang="en-US"/>
          </a:p>
        </p:txBody>
      </p:sp>
    </p:spTree>
    <p:extLst>
      <p:ext uri="{BB962C8B-B14F-4D97-AF65-F5344CB8AC3E}">
        <p14:creationId xmlns:p14="http://schemas.microsoft.com/office/powerpoint/2010/main" val="3353218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3CBF563-583E-4D46-8B07-668978F1DC60}"/>
              </a:ext>
            </a:extLst>
          </p:cNvPr>
          <p:cNvSpPr/>
          <p:nvPr/>
        </p:nvSpPr>
        <p:spPr>
          <a:xfrm>
            <a:off x="0" y="0"/>
            <a:ext cx="12192000" cy="6858000"/>
          </a:xfrm>
          <a:prstGeom prst="rect">
            <a:avLst/>
          </a:prstGeom>
          <a:solidFill>
            <a:srgbClr val="009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 xmlns:a16="http://schemas.microsoft.com/office/drawing/2014/main" id="{A474DAD0-35F4-934B-94BB-D88F99E71963}"/>
              </a:ext>
            </a:extLst>
          </p:cNvPr>
          <p:cNvPicPr>
            <a:picLocks noChangeAspect="1"/>
          </p:cNvPicPr>
          <p:nvPr/>
        </p:nvPicPr>
        <p:blipFill>
          <a:blip r:embed="rId2"/>
          <a:stretch>
            <a:fillRect/>
          </a:stretch>
        </p:blipFill>
        <p:spPr>
          <a:xfrm>
            <a:off x="3467100" y="0"/>
            <a:ext cx="8724900" cy="6858000"/>
          </a:xfrm>
          <a:prstGeom prst="rect">
            <a:avLst/>
          </a:prstGeom>
        </p:spPr>
      </p:pic>
      <p:sp>
        <p:nvSpPr>
          <p:cNvPr id="4" name="Date Placeholder 3">
            <a:extLst>
              <a:ext uri="{FF2B5EF4-FFF2-40B4-BE49-F238E27FC236}">
                <a16:creationId xmlns="" xmlns:a16="http://schemas.microsoft.com/office/drawing/2014/main" id="{43CAF7E1-3AC7-DD45-9962-386B2B7F5218}"/>
              </a:ext>
            </a:extLst>
          </p:cNvPr>
          <p:cNvSpPr>
            <a:spLocks noGrp="1"/>
          </p:cNvSpPr>
          <p:nvPr>
            <p:ph type="dt" sz="half" idx="10"/>
          </p:nvPr>
        </p:nvSpPr>
        <p:spPr/>
        <p:txBody>
          <a:bodyPr/>
          <a:lstStyle>
            <a:lvl1pPr>
              <a:defRPr>
                <a:solidFill>
                  <a:schemeClr val="bg1"/>
                </a:solidFill>
              </a:defRPr>
            </a:lvl1pPr>
          </a:lstStyle>
          <a:p>
            <a:fld id="{11E0031B-C9B0-4249-930F-0A5D3A143BBF}" type="datetimeFigureOut">
              <a:rPr lang="en-US" smtClean="0"/>
              <a:pPr/>
              <a:t>5/4/2021</a:t>
            </a:fld>
            <a:endParaRPr lang="en-US" dirty="0"/>
          </a:p>
        </p:txBody>
      </p:sp>
      <p:sp>
        <p:nvSpPr>
          <p:cNvPr id="5" name="Footer Placeholder 4">
            <a:extLst>
              <a:ext uri="{FF2B5EF4-FFF2-40B4-BE49-F238E27FC236}">
                <a16:creationId xmlns="" xmlns:a16="http://schemas.microsoft.com/office/drawing/2014/main" id="{3063D34F-DA3D-6A44-A304-0AB97E8312A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 xmlns:a16="http://schemas.microsoft.com/office/drawing/2014/main" id="{9AEF6CEF-3C6B-804C-8BFA-48EE7C27F9CF}"/>
              </a:ext>
            </a:extLst>
          </p:cNvPr>
          <p:cNvSpPr>
            <a:spLocks noGrp="1"/>
          </p:cNvSpPr>
          <p:nvPr>
            <p:ph type="sldNum" sz="quarter" idx="12"/>
          </p:nvPr>
        </p:nvSpPr>
        <p:spPr/>
        <p:txBody>
          <a:bodyPr/>
          <a:lstStyle>
            <a:lvl1pPr>
              <a:defRPr>
                <a:solidFill>
                  <a:schemeClr val="bg1"/>
                </a:solidFill>
              </a:defRPr>
            </a:lvl1pPr>
          </a:lstStyle>
          <a:p>
            <a:fld id="{D8BB0A0E-4187-1A45-9A95-607CCE7D5A34}" type="slidenum">
              <a:rPr lang="en-US" smtClean="0"/>
              <a:pPr/>
              <a:t>‹#›</a:t>
            </a:fld>
            <a:endParaRPr lang="en-US"/>
          </a:p>
        </p:txBody>
      </p:sp>
      <p:sp>
        <p:nvSpPr>
          <p:cNvPr id="10" name="Title 1">
            <a:extLst>
              <a:ext uri="{FF2B5EF4-FFF2-40B4-BE49-F238E27FC236}">
                <a16:creationId xmlns="" xmlns:a16="http://schemas.microsoft.com/office/drawing/2014/main" id="{61837A0A-92E8-6440-9B41-046037098D5E}"/>
              </a:ext>
            </a:extLst>
          </p:cNvPr>
          <p:cNvSpPr>
            <a:spLocks noGrp="1"/>
          </p:cNvSpPr>
          <p:nvPr>
            <p:ph type="title"/>
          </p:nvPr>
        </p:nvSpPr>
        <p:spPr>
          <a:xfrm>
            <a:off x="838200" y="1469717"/>
            <a:ext cx="6467061" cy="1325563"/>
          </a:xfrm>
        </p:spPr>
        <p:txBody>
          <a:bodyPr>
            <a:normAutofit/>
          </a:bodyPr>
          <a:lstStyle>
            <a:lvl1pPr>
              <a:defRPr sz="3600">
                <a:solidFill>
                  <a:schemeClr val="bg1"/>
                </a:solidFill>
              </a:defRPr>
            </a:lvl1pPr>
          </a:lstStyle>
          <a:p>
            <a:r>
              <a:rPr lang="en-GB"/>
              <a:t>Click to edit Master title style</a:t>
            </a:r>
            <a:endParaRPr lang="en-US" dirty="0"/>
          </a:p>
        </p:txBody>
      </p:sp>
      <p:sp>
        <p:nvSpPr>
          <p:cNvPr id="11" name="Content Placeholder 2">
            <a:extLst>
              <a:ext uri="{FF2B5EF4-FFF2-40B4-BE49-F238E27FC236}">
                <a16:creationId xmlns="" xmlns:a16="http://schemas.microsoft.com/office/drawing/2014/main" id="{E66318F0-36C1-A740-B649-71DF532967F3}"/>
              </a:ext>
            </a:extLst>
          </p:cNvPr>
          <p:cNvSpPr>
            <a:spLocks noGrp="1"/>
          </p:cNvSpPr>
          <p:nvPr>
            <p:ph idx="1"/>
          </p:nvPr>
        </p:nvSpPr>
        <p:spPr>
          <a:xfrm>
            <a:off x="838200" y="2813537"/>
            <a:ext cx="6467061" cy="33634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979515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Content Placeholder 2">
            <a:extLst>
              <a:ext uri="{FF2B5EF4-FFF2-40B4-BE49-F238E27FC236}">
                <a16:creationId xmlns="" xmlns:a16="http://schemas.microsoft.com/office/drawing/2014/main" id="{E2FAD92F-CDF6-004C-BF96-13ADE1DC2E22}"/>
              </a:ext>
            </a:extLst>
          </p:cNvPr>
          <p:cNvSpPr>
            <a:spLocks noGrp="1"/>
          </p:cNvSpPr>
          <p:nvPr>
            <p:ph sz="half" idx="13"/>
          </p:nvPr>
        </p:nvSpPr>
        <p:spPr>
          <a:xfrm>
            <a:off x="4038600" y="0"/>
            <a:ext cx="8153400" cy="6858000"/>
          </a:xfrm>
        </p:spPr>
        <p:txBody>
          <a:bodyPr vert="horz" lIns="457200" tIns="457200" rIns="457200" bIns="45720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7" descr="A picture containing star, guitar&#10;&#10;Description automatically generated">
            <a:extLst>
              <a:ext uri="{FF2B5EF4-FFF2-40B4-BE49-F238E27FC236}">
                <a16:creationId xmlns="" xmlns:a16="http://schemas.microsoft.com/office/drawing/2014/main" id="{07C7BA5A-5460-3043-AC6C-AB1743214E32}"/>
              </a:ext>
            </a:extLst>
          </p:cNvPr>
          <p:cNvPicPr>
            <a:picLocks noChangeAspect="1"/>
          </p:cNvPicPr>
          <p:nvPr/>
        </p:nvPicPr>
        <p:blipFill>
          <a:blip r:embed="rId2"/>
          <a:stretch>
            <a:fillRect/>
          </a:stretch>
        </p:blipFill>
        <p:spPr>
          <a:xfrm>
            <a:off x="0" y="0"/>
            <a:ext cx="4064000" cy="6858000"/>
          </a:xfrm>
          <a:prstGeom prst="rect">
            <a:avLst/>
          </a:prstGeom>
        </p:spPr>
      </p:pic>
      <p:sp>
        <p:nvSpPr>
          <p:cNvPr id="2" name="Title 1">
            <a:extLst>
              <a:ext uri="{FF2B5EF4-FFF2-40B4-BE49-F238E27FC236}">
                <a16:creationId xmlns="" xmlns:a16="http://schemas.microsoft.com/office/drawing/2014/main" id="{B854C08E-2BDC-F64A-9B17-DDD9F83E1F60}"/>
              </a:ext>
            </a:extLst>
          </p:cNvPr>
          <p:cNvSpPr>
            <a:spLocks noGrp="1"/>
          </p:cNvSpPr>
          <p:nvPr>
            <p:ph type="title"/>
          </p:nvPr>
        </p:nvSpPr>
        <p:spPr>
          <a:xfrm>
            <a:off x="831850" y="1709738"/>
            <a:ext cx="2636907" cy="884375"/>
          </a:xfrm>
        </p:spPr>
        <p:txBody>
          <a:bodyPr anchor="t">
            <a:normAutofit/>
          </a:bodyPr>
          <a:lstStyle>
            <a:lvl1pPr>
              <a:defRPr sz="2000"/>
            </a:lvl1pPr>
          </a:lstStyle>
          <a:p>
            <a:r>
              <a:rPr lang="en-GB"/>
              <a:t>Click to edit Master title style</a:t>
            </a:r>
            <a:endParaRPr lang="en-US"/>
          </a:p>
        </p:txBody>
      </p:sp>
      <p:sp>
        <p:nvSpPr>
          <p:cNvPr id="3" name="Text Placeholder 2">
            <a:extLst>
              <a:ext uri="{FF2B5EF4-FFF2-40B4-BE49-F238E27FC236}">
                <a16:creationId xmlns="" xmlns:a16="http://schemas.microsoft.com/office/drawing/2014/main" id="{2B030607-D524-FC4E-874A-73758D4C9AB3}"/>
              </a:ext>
            </a:extLst>
          </p:cNvPr>
          <p:cNvSpPr>
            <a:spLocks noGrp="1"/>
          </p:cNvSpPr>
          <p:nvPr>
            <p:ph type="body" idx="1"/>
          </p:nvPr>
        </p:nvSpPr>
        <p:spPr>
          <a:xfrm>
            <a:off x="831850" y="2678906"/>
            <a:ext cx="2636907" cy="1500187"/>
          </a:xfrm>
        </p:spPr>
        <p:txBody>
          <a:bodyPr>
            <a:normAutofit/>
          </a:bodyPr>
          <a:lstStyle>
            <a:lvl1pPr marL="0" indent="0" algn="l">
              <a:buNone/>
              <a:defRPr sz="1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 xmlns:a16="http://schemas.microsoft.com/office/drawing/2014/main" id="{C6E7FE26-2C14-8741-A0C3-A805F7EDDAA0}"/>
              </a:ext>
            </a:extLst>
          </p:cNvPr>
          <p:cNvSpPr>
            <a:spLocks noGrp="1"/>
          </p:cNvSpPr>
          <p:nvPr>
            <p:ph type="dt" sz="half" idx="10"/>
          </p:nvPr>
        </p:nvSpPr>
        <p:spPr/>
        <p:txBody>
          <a:bodyPr/>
          <a:lstStyle/>
          <a:p>
            <a:fld id="{11E0031B-C9B0-4249-930F-0A5D3A143BBF}" type="datetimeFigureOut">
              <a:rPr lang="en-US" smtClean="0"/>
              <a:t>5/4/2021</a:t>
            </a:fld>
            <a:endParaRPr lang="en-US"/>
          </a:p>
        </p:txBody>
      </p:sp>
      <p:sp>
        <p:nvSpPr>
          <p:cNvPr id="5" name="Footer Placeholder 4">
            <a:extLst>
              <a:ext uri="{FF2B5EF4-FFF2-40B4-BE49-F238E27FC236}">
                <a16:creationId xmlns="" xmlns:a16="http://schemas.microsoft.com/office/drawing/2014/main" id="{F4D2B23A-AC3E-F446-8B8C-AE04B4F70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960A4A8-3314-0748-B615-0C438E10A852}"/>
              </a:ext>
            </a:extLst>
          </p:cNvPr>
          <p:cNvSpPr>
            <a:spLocks noGrp="1"/>
          </p:cNvSpPr>
          <p:nvPr>
            <p:ph type="sldNum" sz="quarter" idx="12"/>
          </p:nvPr>
        </p:nvSpPr>
        <p:spPr/>
        <p:txBody>
          <a:bodyPr/>
          <a:lstStyle/>
          <a:p>
            <a:fld id="{D8BB0A0E-4187-1A45-9A95-607CCE7D5A34}" type="slidenum">
              <a:rPr lang="en-US" smtClean="0"/>
              <a:t>‹#›</a:t>
            </a:fld>
            <a:endParaRPr lang="en-US"/>
          </a:p>
        </p:txBody>
      </p:sp>
    </p:spTree>
    <p:extLst>
      <p:ext uri="{BB962C8B-B14F-4D97-AF65-F5344CB8AC3E}">
        <p14:creationId xmlns:p14="http://schemas.microsoft.com/office/powerpoint/2010/main" val="1537501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9" name="Content Placeholder 2">
            <a:extLst>
              <a:ext uri="{FF2B5EF4-FFF2-40B4-BE49-F238E27FC236}">
                <a16:creationId xmlns="" xmlns:a16="http://schemas.microsoft.com/office/drawing/2014/main" id="{E2FAD92F-CDF6-004C-BF96-13ADE1DC2E22}"/>
              </a:ext>
            </a:extLst>
          </p:cNvPr>
          <p:cNvSpPr>
            <a:spLocks noGrp="1"/>
          </p:cNvSpPr>
          <p:nvPr>
            <p:ph sz="half" idx="13"/>
          </p:nvPr>
        </p:nvSpPr>
        <p:spPr>
          <a:xfrm>
            <a:off x="4038600" y="0"/>
            <a:ext cx="8153400" cy="6858000"/>
          </a:xfrm>
        </p:spPr>
        <p:txBody>
          <a:bodyPr lIns="457200" tIns="457200" rIns="457200" bIns="4572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Rectangle 9">
            <a:extLst>
              <a:ext uri="{FF2B5EF4-FFF2-40B4-BE49-F238E27FC236}">
                <a16:creationId xmlns="" xmlns:a16="http://schemas.microsoft.com/office/drawing/2014/main" id="{D2EA72A4-CB82-4E48-8820-52246E34CC7E}"/>
              </a:ext>
            </a:extLst>
          </p:cNvPr>
          <p:cNvSpPr/>
          <p:nvPr/>
        </p:nvSpPr>
        <p:spPr>
          <a:xfrm>
            <a:off x="0" y="0"/>
            <a:ext cx="4038600" cy="6858000"/>
          </a:xfrm>
          <a:prstGeom prst="rect">
            <a:avLst/>
          </a:prstGeom>
          <a:solidFill>
            <a:srgbClr val="009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star, guitar&#10;&#10;Description automatically generated">
            <a:extLst>
              <a:ext uri="{FF2B5EF4-FFF2-40B4-BE49-F238E27FC236}">
                <a16:creationId xmlns="" xmlns:a16="http://schemas.microsoft.com/office/drawing/2014/main" id="{07C7BA5A-5460-3043-AC6C-AB1743214E32}"/>
              </a:ext>
            </a:extLst>
          </p:cNvPr>
          <p:cNvPicPr>
            <a:picLocks noChangeAspect="1"/>
          </p:cNvPicPr>
          <p:nvPr/>
        </p:nvPicPr>
        <p:blipFill>
          <a:blip r:embed="rId2"/>
          <a:stretch>
            <a:fillRect/>
          </a:stretch>
        </p:blipFill>
        <p:spPr>
          <a:xfrm>
            <a:off x="0" y="0"/>
            <a:ext cx="4064000" cy="6858000"/>
          </a:xfrm>
          <a:prstGeom prst="rect">
            <a:avLst/>
          </a:prstGeom>
          <a:solidFill>
            <a:schemeClr val="tx1"/>
          </a:solidFill>
        </p:spPr>
      </p:pic>
      <p:sp>
        <p:nvSpPr>
          <p:cNvPr id="2" name="Title 1">
            <a:extLst>
              <a:ext uri="{FF2B5EF4-FFF2-40B4-BE49-F238E27FC236}">
                <a16:creationId xmlns="" xmlns:a16="http://schemas.microsoft.com/office/drawing/2014/main" id="{B854C08E-2BDC-F64A-9B17-DDD9F83E1F60}"/>
              </a:ext>
            </a:extLst>
          </p:cNvPr>
          <p:cNvSpPr>
            <a:spLocks noGrp="1"/>
          </p:cNvSpPr>
          <p:nvPr>
            <p:ph type="title"/>
          </p:nvPr>
        </p:nvSpPr>
        <p:spPr>
          <a:xfrm>
            <a:off x="831850" y="1709738"/>
            <a:ext cx="2636907" cy="884375"/>
          </a:xfrm>
        </p:spPr>
        <p:txBody>
          <a:bodyPr anchor="t">
            <a:normAutofit/>
          </a:bodyPr>
          <a:lstStyle>
            <a:lvl1pPr>
              <a:defRPr sz="2000">
                <a:solidFill>
                  <a:srgbClr val="00CC8B"/>
                </a:solidFill>
              </a:defRPr>
            </a:lvl1pPr>
          </a:lstStyle>
          <a:p>
            <a:r>
              <a:rPr lang="en-GB"/>
              <a:t>Click to edit Master title style</a:t>
            </a:r>
            <a:endParaRPr lang="en-US" dirty="0"/>
          </a:p>
        </p:txBody>
      </p:sp>
      <p:sp>
        <p:nvSpPr>
          <p:cNvPr id="3" name="Text Placeholder 2">
            <a:extLst>
              <a:ext uri="{FF2B5EF4-FFF2-40B4-BE49-F238E27FC236}">
                <a16:creationId xmlns="" xmlns:a16="http://schemas.microsoft.com/office/drawing/2014/main" id="{2B030607-D524-FC4E-874A-73758D4C9AB3}"/>
              </a:ext>
            </a:extLst>
          </p:cNvPr>
          <p:cNvSpPr>
            <a:spLocks noGrp="1"/>
          </p:cNvSpPr>
          <p:nvPr>
            <p:ph type="body" idx="1"/>
          </p:nvPr>
        </p:nvSpPr>
        <p:spPr>
          <a:xfrm>
            <a:off x="831850" y="2678906"/>
            <a:ext cx="2636907" cy="1500187"/>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 xmlns:a16="http://schemas.microsoft.com/office/drawing/2014/main" id="{C6E7FE26-2C14-8741-A0C3-A805F7EDDAA0}"/>
              </a:ext>
            </a:extLst>
          </p:cNvPr>
          <p:cNvSpPr>
            <a:spLocks noGrp="1"/>
          </p:cNvSpPr>
          <p:nvPr>
            <p:ph type="dt" sz="half" idx="10"/>
          </p:nvPr>
        </p:nvSpPr>
        <p:spPr/>
        <p:txBody>
          <a:bodyPr/>
          <a:lstStyle>
            <a:lvl1pPr>
              <a:defRPr>
                <a:solidFill>
                  <a:schemeClr val="bg1"/>
                </a:solidFill>
              </a:defRPr>
            </a:lvl1pPr>
          </a:lstStyle>
          <a:p>
            <a:fld id="{11E0031B-C9B0-4249-930F-0A5D3A143BBF}" type="datetimeFigureOut">
              <a:rPr lang="en-US" smtClean="0"/>
              <a:pPr/>
              <a:t>5/4/2021</a:t>
            </a:fld>
            <a:endParaRPr lang="en-US" dirty="0"/>
          </a:p>
        </p:txBody>
      </p:sp>
      <p:sp>
        <p:nvSpPr>
          <p:cNvPr id="5" name="Footer Placeholder 4">
            <a:extLst>
              <a:ext uri="{FF2B5EF4-FFF2-40B4-BE49-F238E27FC236}">
                <a16:creationId xmlns="" xmlns:a16="http://schemas.microsoft.com/office/drawing/2014/main" id="{F4D2B23A-AC3E-F446-8B8C-AE04B4F70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960A4A8-3314-0748-B615-0C438E10A852}"/>
              </a:ext>
            </a:extLst>
          </p:cNvPr>
          <p:cNvSpPr>
            <a:spLocks noGrp="1"/>
          </p:cNvSpPr>
          <p:nvPr>
            <p:ph type="sldNum" sz="quarter" idx="12"/>
          </p:nvPr>
        </p:nvSpPr>
        <p:spPr/>
        <p:txBody>
          <a:bodyPr/>
          <a:lstStyle/>
          <a:p>
            <a:fld id="{D8BB0A0E-4187-1A45-9A95-607CCE7D5A34}" type="slidenum">
              <a:rPr lang="en-US" smtClean="0"/>
              <a:t>‹#›</a:t>
            </a:fld>
            <a:endParaRPr lang="en-US"/>
          </a:p>
        </p:txBody>
      </p:sp>
    </p:spTree>
    <p:extLst>
      <p:ext uri="{BB962C8B-B14F-4D97-AF65-F5344CB8AC3E}">
        <p14:creationId xmlns:p14="http://schemas.microsoft.com/office/powerpoint/2010/main" val="30155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9" name="Content Placeholder 2">
            <a:extLst>
              <a:ext uri="{FF2B5EF4-FFF2-40B4-BE49-F238E27FC236}">
                <a16:creationId xmlns="" xmlns:a16="http://schemas.microsoft.com/office/drawing/2014/main" id="{E2FAD92F-CDF6-004C-BF96-13ADE1DC2E22}"/>
              </a:ext>
            </a:extLst>
          </p:cNvPr>
          <p:cNvSpPr>
            <a:spLocks noGrp="1"/>
          </p:cNvSpPr>
          <p:nvPr>
            <p:ph sz="half" idx="13"/>
          </p:nvPr>
        </p:nvSpPr>
        <p:spPr>
          <a:xfrm>
            <a:off x="4038600" y="0"/>
            <a:ext cx="8153400" cy="6858000"/>
          </a:xfrm>
        </p:spPr>
        <p:txBody>
          <a:bodyPr vert="horz" lIns="457200" tIns="457200" rIns="457200" bIns="45720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Rectangle 9">
            <a:extLst>
              <a:ext uri="{FF2B5EF4-FFF2-40B4-BE49-F238E27FC236}">
                <a16:creationId xmlns="" xmlns:a16="http://schemas.microsoft.com/office/drawing/2014/main" id="{D2EA72A4-CB82-4E48-8820-52246E34CC7E}"/>
              </a:ext>
            </a:extLst>
          </p:cNvPr>
          <p:cNvSpPr/>
          <p:nvPr/>
        </p:nvSpPr>
        <p:spPr>
          <a:xfrm>
            <a:off x="0" y="0"/>
            <a:ext cx="4038600" cy="6858000"/>
          </a:xfrm>
          <a:prstGeom prst="rect">
            <a:avLst/>
          </a:prstGeom>
          <a:solidFill>
            <a:srgbClr val="009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star, guitar&#10;&#10;Description automatically generated">
            <a:extLst>
              <a:ext uri="{FF2B5EF4-FFF2-40B4-BE49-F238E27FC236}">
                <a16:creationId xmlns="" xmlns:a16="http://schemas.microsoft.com/office/drawing/2014/main" id="{07C7BA5A-5460-3043-AC6C-AB1743214E32}"/>
              </a:ext>
            </a:extLst>
          </p:cNvPr>
          <p:cNvPicPr>
            <a:picLocks noChangeAspect="1"/>
          </p:cNvPicPr>
          <p:nvPr/>
        </p:nvPicPr>
        <p:blipFill>
          <a:blip r:embed="rId2"/>
          <a:stretch>
            <a:fillRect/>
          </a:stretch>
        </p:blipFill>
        <p:spPr>
          <a:xfrm>
            <a:off x="0" y="0"/>
            <a:ext cx="4064000" cy="6858000"/>
          </a:xfrm>
          <a:prstGeom prst="rect">
            <a:avLst/>
          </a:prstGeom>
        </p:spPr>
      </p:pic>
      <p:sp>
        <p:nvSpPr>
          <p:cNvPr id="2" name="Title 1">
            <a:extLst>
              <a:ext uri="{FF2B5EF4-FFF2-40B4-BE49-F238E27FC236}">
                <a16:creationId xmlns="" xmlns:a16="http://schemas.microsoft.com/office/drawing/2014/main" id="{B854C08E-2BDC-F64A-9B17-DDD9F83E1F60}"/>
              </a:ext>
            </a:extLst>
          </p:cNvPr>
          <p:cNvSpPr>
            <a:spLocks noGrp="1"/>
          </p:cNvSpPr>
          <p:nvPr>
            <p:ph type="title"/>
          </p:nvPr>
        </p:nvSpPr>
        <p:spPr>
          <a:xfrm>
            <a:off x="831850" y="1709738"/>
            <a:ext cx="2636907" cy="884375"/>
          </a:xfrm>
        </p:spPr>
        <p:txBody>
          <a:bodyPr anchor="t">
            <a:normAutofit/>
          </a:bodyPr>
          <a:lstStyle>
            <a:lvl1pPr>
              <a:defRPr sz="2000">
                <a:solidFill>
                  <a:schemeClr val="bg1"/>
                </a:solidFill>
              </a:defRPr>
            </a:lvl1pPr>
          </a:lstStyle>
          <a:p>
            <a:r>
              <a:rPr lang="en-GB"/>
              <a:t>Click to edit Master title style</a:t>
            </a:r>
            <a:endParaRPr lang="en-US" dirty="0"/>
          </a:p>
        </p:txBody>
      </p:sp>
      <p:sp>
        <p:nvSpPr>
          <p:cNvPr id="3" name="Text Placeholder 2">
            <a:extLst>
              <a:ext uri="{FF2B5EF4-FFF2-40B4-BE49-F238E27FC236}">
                <a16:creationId xmlns="" xmlns:a16="http://schemas.microsoft.com/office/drawing/2014/main" id="{2B030607-D524-FC4E-874A-73758D4C9AB3}"/>
              </a:ext>
            </a:extLst>
          </p:cNvPr>
          <p:cNvSpPr>
            <a:spLocks noGrp="1"/>
          </p:cNvSpPr>
          <p:nvPr>
            <p:ph type="body" idx="1"/>
          </p:nvPr>
        </p:nvSpPr>
        <p:spPr>
          <a:xfrm>
            <a:off x="831850" y="2678906"/>
            <a:ext cx="2636907" cy="1500187"/>
          </a:xfrm>
        </p:spPr>
        <p:txBody>
          <a:bodyPr>
            <a:normAutofit/>
          </a:bodyPr>
          <a:lstStyle>
            <a:lvl1pPr marL="0" indent="0" algn="l">
              <a:buNone/>
              <a:defRPr sz="1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 xmlns:a16="http://schemas.microsoft.com/office/drawing/2014/main" id="{C6E7FE26-2C14-8741-A0C3-A805F7EDDAA0}"/>
              </a:ext>
            </a:extLst>
          </p:cNvPr>
          <p:cNvSpPr>
            <a:spLocks noGrp="1"/>
          </p:cNvSpPr>
          <p:nvPr>
            <p:ph type="dt" sz="half" idx="10"/>
          </p:nvPr>
        </p:nvSpPr>
        <p:spPr/>
        <p:txBody>
          <a:bodyPr/>
          <a:lstStyle>
            <a:lvl1pPr>
              <a:defRPr>
                <a:solidFill>
                  <a:schemeClr val="bg1"/>
                </a:solidFill>
              </a:defRPr>
            </a:lvl1pPr>
          </a:lstStyle>
          <a:p>
            <a:fld id="{11E0031B-C9B0-4249-930F-0A5D3A143BBF}" type="datetimeFigureOut">
              <a:rPr lang="en-US" smtClean="0"/>
              <a:pPr/>
              <a:t>5/4/2021</a:t>
            </a:fld>
            <a:endParaRPr lang="en-US" dirty="0"/>
          </a:p>
        </p:txBody>
      </p:sp>
      <p:sp>
        <p:nvSpPr>
          <p:cNvPr id="5" name="Footer Placeholder 4">
            <a:extLst>
              <a:ext uri="{FF2B5EF4-FFF2-40B4-BE49-F238E27FC236}">
                <a16:creationId xmlns="" xmlns:a16="http://schemas.microsoft.com/office/drawing/2014/main" id="{F4D2B23A-AC3E-F446-8B8C-AE04B4F70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960A4A8-3314-0748-B615-0C438E10A852}"/>
              </a:ext>
            </a:extLst>
          </p:cNvPr>
          <p:cNvSpPr>
            <a:spLocks noGrp="1"/>
          </p:cNvSpPr>
          <p:nvPr>
            <p:ph type="sldNum" sz="quarter" idx="12"/>
          </p:nvPr>
        </p:nvSpPr>
        <p:spPr/>
        <p:txBody>
          <a:bodyPr/>
          <a:lstStyle/>
          <a:p>
            <a:fld id="{D8BB0A0E-4187-1A45-9A95-607CCE7D5A34}" type="slidenum">
              <a:rPr lang="en-US" smtClean="0"/>
              <a:t>‹#›</a:t>
            </a:fld>
            <a:endParaRPr lang="en-US"/>
          </a:p>
        </p:txBody>
      </p:sp>
    </p:spTree>
    <p:extLst>
      <p:ext uri="{BB962C8B-B14F-4D97-AF65-F5344CB8AC3E}">
        <p14:creationId xmlns:p14="http://schemas.microsoft.com/office/powerpoint/2010/main" val="35765435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B583039-13B1-3844-A57A-5D4A5471B6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 xmlns:a16="http://schemas.microsoft.com/office/drawing/2014/main" id="{831BF876-E9E9-1046-ABFF-5A77A9D559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 xmlns:a16="http://schemas.microsoft.com/office/drawing/2014/main" id="{AD90B0C5-AAA9-8845-9FCD-6F7A0DC30D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Nunito Sans" pitchFamily="2" charset="77"/>
              </a:defRPr>
            </a:lvl1pPr>
          </a:lstStyle>
          <a:p>
            <a:fld id="{11E0031B-C9B0-4249-930F-0A5D3A143BBF}" type="datetimeFigureOut">
              <a:rPr lang="en-US" smtClean="0"/>
              <a:pPr/>
              <a:t>5/4/2021</a:t>
            </a:fld>
            <a:endParaRPr lang="en-US" dirty="0"/>
          </a:p>
        </p:txBody>
      </p:sp>
      <p:sp>
        <p:nvSpPr>
          <p:cNvPr id="5" name="Footer Placeholder 4">
            <a:extLst>
              <a:ext uri="{FF2B5EF4-FFF2-40B4-BE49-F238E27FC236}">
                <a16:creationId xmlns="" xmlns:a16="http://schemas.microsoft.com/office/drawing/2014/main" id="{AB49A670-A2ED-584F-AB9F-77BBB2A0A2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Nunito Sans" pitchFamily="2" charset="77"/>
              </a:defRPr>
            </a:lvl1pPr>
          </a:lstStyle>
          <a:p>
            <a:endParaRPr lang="en-US" dirty="0"/>
          </a:p>
        </p:txBody>
      </p:sp>
      <p:sp>
        <p:nvSpPr>
          <p:cNvPr id="6" name="Slide Number Placeholder 5">
            <a:extLst>
              <a:ext uri="{FF2B5EF4-FFF2-40B4-BE49-F238E27FC236}">
                <a16:creationId xmlns="" xmlns:a16="http://schemas.microsoft.com/office/drawing/2014/main" id="{F39AE3A9-C8D2-3A4D-9368-CC3C366D4D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Nunito Sans" pitchFamily="2" charset="77"/>
              </a:defRPr>
            </a:lvl1pPr>
          </a:lstStyle>
          <a:p>
            <a:fld id="{D8BB0A0E-4187-1A45-9A95-607CCE7D5A34}" type="slidenum">
              <a:rPr lang="en-US" smtClean="0"/>
              <a:pPr/>
              <a:t>‹#›</a:t>
            </a:fld>
            <a:endParaRPr lang="en-US" dirty="0"/>
          </a:p>
        </p:txBody>
      </p:sp>
    </p:spTree>
    <p:extLst>
      <p:ext uri="{BB962C8B-B14F-4D97-AF65-F5344CB8AC3E}">
        <p14:creationId xmlns:p14="http://schemas.microsoft.com/office/powerpoint/2010/main" val="20120468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3" r:id="rId3"/>
    <p:sldLayoutId id="2147483650" r:id="rId4"/>
    <p:sldLayoutId id="2147483661" r:id="rId5"/>
    <p:sldLayoutId id="2147483662" r:id="rId6"/>
    <p:sldLayoutId id="2147483651" r:id="rId7"/>
    <p:sldLayoutId id="2147483665" r:id="rId8"/>
    <p:sldLayoutId id="2147483664" r:id="rId9"/>
    <p:sldLayoutId id="2147483666" r:id="rId10"/>
    <p:sldLayoutId id="2147483667" r:id="rId11"/>
    <p:sldLayoutId id="2147483668" r:id="rId12"/>
    <p:sldLayoutId id="2147483654" r:id="rId13"/>
    <p:sldLayoutId id="2147483669" r:id="rId14"/>
    <p:sldLayoutId id="2147483670" r:id="rId15"/>
    <p:sldLayoutId id="2147483680" r:id="rId16"/>
    <p:sldLayoutId id="2147483681" r:id="rId17"/>
    <p:sldLayoutId id="2147483682" r:id="rId18"/>
    <p:sldLayoutId id="2147483677" r:id="rId19"/>
    <p:sldLayoutId id="2147483678" r:id="rId20"/>
    <p:sldLayoutId id="2147483679" r:id="rId21"/>
    <p:sldLayoutId id="2147483673" r:id="rId22"/>
    <p:sldLayoutId id="2147483675" r:id="rId23"/>
    <p:sldLayoutId id="2147483674" r:id="rId24"/>
    <p:sldLayoutId id="2147483671" r:id="rId25"/>
    <p:sldLayoutId id="2147483672" r:id="rId26"/>
    <p:sldLayoutId id="2147483676" r:id="rId27"/>
    <p:sldLayoutId id="2147483683" r:id="rId28"/>
    <p:sldLayoutId id="2147483652" r:id="rId29"/>
    <p:sldLayoutId id="2147483653" r:id="rId30"/>
    <p:sldLayoutId id="2147483656" r:id="rId31"/>
    <p:sldLayoutId id="2147483657" r:id="rId32"/>
    <p:sldLayoutId id="2147483655" r:id="rId33"/>
    <p:sldLayoutId id="2147483658" r:id="rId34"/>
    <p:sldLayoutId id="2147483659" r:id="rId35"/>
    <p:sldLayoutId id="2147483685" r:id="rId36"/>
  </p:sldLayoutIdLst>
  <p:txStyles>
    <p:titleStyle>
      <a:lvl1pPr algn="l" defTabSz="914400" rtl="0" eaLnBrk="1" latinLnBrk="0" hangingPunct="1">
        <a:lnSpc>
          <a:spcPct val="90000"/>
        </a:lnSpc>
        <a:spcBef>
          <a:spcPct val="0"/>
        </a:spcBef>
        <a:buNone/>
        <a:defRPr sz="4400" b="1" i="0" kern="1200">
          <a:solidFill>
            <a:schemeClr val="tx1"/>
          </a:solidFill>
          <a:latin typeface="Nunito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unito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26" Type="http://schemas.openxmlformats.org/officeDocument/2006/relationships/image" Target="../media/image69.png"/><Relationship Id="rId3" Type="http://schemas.openxmlformats.org/officeDocument/2006/relationships/image" Target="../media/image46.jpeg"/><Relationship Id="rId21" Type="http://schemas.openxmlformats.org/officeDocument/2006/relationships/image" Target="../media/image64.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5" Type="http://schemas.openxmlformats.org/officeDocument/2006/relationships/image" Target="../media/image68.png"/><Relationship Id="rId2" Type="http://schemas.openxmlformats.org/officeDocument/2006/relationships/notesSlide" Target="../notesSlides/notesSlide3.xml"/><Relationship Id="rId16" Type="http://schemas.openxmlformats.org/officeDocument/2006/relationships/image" Target="../media/image59.png"/><Relationship Id="rId20" Type="http://schemas.openxmlformats.org/officeDocument/2006/relationships/image" Target="../media/image63.png"/><Relationship Id="rId29" Type="http://schemas.openxmlformats.org/officeDocument/2006/relationships/image" Target="../media/image34.png"/><Relationship Id="rId1" Type="http://schemas.openxmlformats.org/officeDocument/2006/relationships/slideLayout" Target="../slideLayouts/slideLayout34.xml"/><Relationship Id="rId6" Type="http://schemas.openxmlformats.org/officeDocument/2006/relationships/image" Target="../media/image49.png"/><Relationship Id="rId11" Type="http://schemas.openxmlformats.org/officeDocument/2006/relationships/image" Target="../media/image54.png"/><Relationship Id="rId24" Type="http://schemas.openxmlformats.org/officeDocument/2006/relationships/image" Target="../media/image67.png"/><Relationship Id="rId5" Type="http://schemas.openxmlformats.org/officeDocument/2006/relationships/image" Target="../media/image48.png"/><Relationship Id="rId15" Type="http://schemas.openxmlformats.org/officeDocument/2006/relationships/image" Target="../media/image58.png"/><Relationship Id="rId23" Type="http://schemas.openxmlformats.org/officeDocument/2006/relationships/image" Target="../media/image66.png"/><Relationship Id="rId28" Type="http://schemas.openxmlformats.org/officeDocument/2006/relationships/image" Target="../media/image71.png"/><Relationship Id="rId10" Type="http://schemas.openxmlformats.org/officeDocument/2006/relationships/image" Target="../media/image53.jpe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 Id="rId22" Type="http://schemas.openxmlformats.org/officeDocument/2006/relationships/image" Target="../media/image65.png"/><Relationship Id="rId27" Type="http://schemas.openxmlformats.org/officeDocument/2006/relationships/image" Target="../media/image70.png"/><Relationship Id="rId30" Type="http://schemas.openxmlformats.org/officeDocument/2006/relationships/image" Target="../media/image7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34.png"/><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7.pn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8.xml"/><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8.xml"/><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33.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3.xml"/><Relationship Id="rId6" Type="http://schemas.openxmlformats.org/officeDocument/2006/relationships/image" Target="../media/image17.png"/><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39021A-20BD-2D4D-A74A-1E3F1F41A34B}"/>
              </a:ext>
            </a:extLst>
          </p:cNvPr>
          <p:cNvSpPr>
            <a:spLocks noGrp="1"/>
          </p:cNvSpPr>
          <p:nvPr>
            <p:ph type="ctrTitle"/>
          </p:nvPr>
        </p:nvSpPr>
        <p:spPr>
          <a:xfrm>
            <a:off x="838200" y="1681547"/>
            <a:ext cx="11058525" cy="1999215"/>
          </a:xfrm>
        </p:spPr>
        <p:txBody>
          <a:bodyPr>
            <a:normAutofit fontScale="90000"/>
          </a:bodyPr>
          <a:lstStyle/>
          <a:p>
            <a:r>
              <a:rPr lang="en-US" dirty="0">
                <a:latin typeface="Nunito Sans Black" panose="00000A00000000000000" pitchFamily="2" charset="0"/>
              </a:rPr>
              <a:t>IAdea Digital Display Technology for Meeting Room Management</a:t>
            </a:r>
          </a:p>
        </p:txBody>
      </p:sp>
      <p:sp>
        <p:nvSpPr>
          <p:cNvPr id="5" name="Subtitle 4">
            <a:extLst>
              <a:ext uri="{FF2B5EF4-FFF2-40B4-BE49-F238E27FC236}">
                <a16:creationId xmlns="" xmlns:a16="http://schemas.microsoft.com/office/drawing/2014/main" id="{38C0A1F3-128F-4426-8D66-87CFFAE9C33F}"/>
              </a:ext>
            </a:extLst>
          </p:cNvPr>
          <p:cNvSpPr>
            <a:spLocks noGrp="1"/>
          </p:cNvSpPr>
          <p:nvPr>
            <p:ph type="subTitle" idx="1"/>
          </p:nvPr>
        </p:nvSpPr>
        <p:spPr/>
        <p:txBody>
          <a:bodyPr/>
          <a:lstStyle/>
          <a:p>
            <a:r>
              <a:rPr lang="en-US" dirty="0"/>
              <a:t>IAdea Corporation</a:t>
            </a:r>
          </a:p>
        </p:txBody>
      </p:sp>
      <p:sp>
        <p:nvSpPr>
          <p:cNvPr id="3" name="Content Placeholder 2"/>
          <p:cNvSpPr>
            <a:spLocks noGrp="1"/>
          </p:cNvSpPr>
          <p:nvPr>
            <p:ph sz="half" idx="13"/>
          </p:nvPr>
        </p:nvSpPr>
        <p:spPr/>
        <p:txBody>
          <a:bodyPr/>
          <a:lstStyle/>
          <a:p>
            <a:endParaRPr lang="en-US"/>
          </a:p>
        </p:txBody>
      </p:sp>
      <p:sp>
        <p:nvSpPr>
          <p:cNvPr id="8" name="Text Placeholder 7">
            <a:extLst>
              <a:ext uri="{FF2B5EF4-FFF2-40B4-BE49-F238E27FC236}">
                <a16:creationId xmlns="" xmlns:a16="http://schemas.microsoft.com/office/drawing/2014/main" id="{3063909A-1D83-4A22-8393-733607F12CC0}"/>
              </a:ext>
            </a:extLst>
          </p:cNvPr>
          <p:cNvSpPr>
            <a:spLocks noGrp="1"/>
          </p:cNvSpPr>
          <p:nvPr>
            <p:ph type="body" sz="quarter" idx="14"/>
          </p:nvPr>
        </p:nvSpPr>
        <p:spPr/>
        <p:txBody>
          <a:bodyPr/>
          <a:lstStyle/>
          <a:p>
            <a:r>
              <a:rPr lang="en-US" dirty="0"/>
              <a:t>2021</a:t>
            </a:r>
          </a:p>
        </p:txBody>
      </p:sp>
      <p:sp>
        <p:nvSpPr>
          <p:cNvPr id="4" name="Rectangle 3"/>
          <p:cNvSpPr/>
          <p:nvPr/>
        </p:nvSpPr>
        <p:spPr>
          <a:xfrm>
            <a:off x="951614" y="3181486"/>
            <a:ext cx="4280339" cy="369332"/>
          </a:xfrm>
          <a:prstGeom prst="rect">
            <a:avLst/>
          </a:prstGeom>
        </p:spPr>
        <p:txBody>
          <a:bodyPr wrap="none">
            <a:spAutoFit/>
          </a:bodyPr>
          <a:lstStyle/>
          <a:p>
            <a:r>
              <a:rPr lang="en-US" dirty="0">
                <a:solidFill>
                  <a:schemeClr val="accent1"/>
                </a:solidFill>
                <a:latin typeface="Nunito Sans" panose="00000500000000000000" pitchFamily="2" charset="0"/>
              </a:rPr>
              <a:t>Powering Experiences and Productivity </a:t>
            </a:r>
          </a:p>
        </p:txBody>
      </p:sp>
      <p:sp>
        <p:nvSpPr>
          <p:cNvPr id="6" name="Rectangle 5"/>
          <p:cNvSpPr/>
          <p:nvPr/>
        </p:nvSpPr>
        <p:spPr>
          <a:xfrm>
            <a:off x="695325" y="3648075"/>
            <a:ext cx="1352550" cy="213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9882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2">
            <a:extLst>
              <a:ext uri="{FF2B5EF4-FFF2-40B4-BE49-F238E27FC236}">
                <a16:creationId xmlns="" xmlns:a16="http://schemas.microsoft.com/office/drawing/2014/main" id="{9E56E57B-4994-4E6C-8595-CE38848FEE15}"/>
              </a:ext>
            </a:extLst>
          </p:cNvPr>
          <p:cNvGraphicFramePr>
            <a:graphicFrameLocks/>
          </p:cNvGraphicFramePr>
          <p:nvPr>
            <p:extLst>
              <p:ext uri="{D42A27DB-BD31-4B8C-83A1-F6EECF244321}">
                <p14:modId xmlns:p14="http://schemas.microsoft.com/office/powerpoint/2010/main" val="772312486"/>
              </p:ext>
            </p:extLst>
          </p:nvPr>
        </p:nvGraphicFramePr>
        <p:xfrm>
          <a:off x="447806" y="1192070"/>
          <a:ext cx="11189685" cy="4859637"/>
        </p:xfrm>
        <a:graphic>
          <a:graphicData uri="http://schemas.openxmlformats.org/drawingml/2006/table">
            <a:tbl>
              <a:tblPr firstRow="1" firstCol="1" lastRow="1" bandRow="1">
                <a:tableStyleId>{21E4AEA4-8DFA-4A89-87EB-49C32662AFE0}</a:tableStyleId>
              </a:tblPr>
              <a:tblGrid>
                <a:gridCol w="2880699">
                  <a:extLst>
                    <a:ext uri="{9D8B030D-6E8A-4147-A177-3AD203B41FA5}">
                      <a16:colId xmlns="" xmlns:a16="http://schemas.microsoft.com/office/drawing/2014/main" val="180496163"/>
                    </a:ext>
                  </a:extLst>
                </a:gridCol>
                <a:gridCol w="1308702">
                  <a:extLst>
                    <a:ext uri="{9D8B030D-6E8A-4147-A177-3AD203B41FA5}">
                      <a16:colId xmlns="" xmlns:a16="http://schemas.microsoft.com/office/drawing/2014/main" val="3116757095"/>
                    </a:ext>
                  </a:extLst>
                </a:gridCol>
                <a:gridCol w="2316241">
                  <a:extLst>
                    <a:ext uri="{9D8B030D-6E8A-4147-A177-3AD203B41FA5}">
                      <a16:colId xmlns="" xmlns:a16="http://schemas.microsoft.com/office/drawing/2014/main" val="2065343076"/>
                    </a:ext>
                  </a:extLst>
                </a:gridCol>
                <a:gridCol w="2502934">
                  <a:extLst>
                    <a:ext uri="{9D8B030D-6E8A-4147-A177-3AD203B41FA5}">
                      <a16:colId xmlns="" xmlns:a16="http://schemas.microsoft.com/office/drawing/2014/main" val="2974653398"/>
                    </a:ext>
                  </a:extLst>
                </a:gridCol>
                <a:gridCol w="2181109">
                  <a:extLst>
                    <a:ext uri="{9D8B030D-6E8A-4147-A177-3AD203B41FA5}">
                      <a16:colId xmlns="" xmlns:a16="http://schemas.microsoft.com/office/drawing/2014/main" val="1460503207"/>
                    </a:ext>
                  </a:extLst>
                </a:gridCol>
              </a:tblGrid>
              <a:tr h="501525">
                <a:tc>
                  <a:txBody>
                    <a:bodyPr/>
                    <a:lstStyle/>
                    <a:p>
                      <a:endParaRPr lang="en-US" sz="1400" dirty="0">
                        <a:latin typeface="Nunito Sans" panose="00000500000000000000" pitchFamily="2" charset="0"/>
                      </a:endParaRPr>
                    </a:p>
                  </a:txBody>
                  <a:tcPr marL="182818" marR="182818" marT="91416" marB="91416"/>
                </a:tc>
                <a:tc>
                  <a:txBody>
                    <a:bodyPr/>
                    <a:lstStyle/>
                    <a:p>
                      <a:pPr algn="ctr"/>
                      <a:r>
                        <a:rPr lang="en-US" sz="1400" dirty="0"/>
                        <a:t>IAdea</a:t>
                      </a:r>
                      <a:endParaRPr lang="en-US" sz="1400" dirty="0">
                        <a:latin typeface="Nunito Sans" panose="00000500000000000000" pitchFamily="2" charset="0"/>
                      </a:endParaRPr>
                    </a:p>
                  </a:txBody>
                  <a:tcPr marL="182818" marR="182818" marT="91416" marB="91416" anchor="ctr"/>
                </a:tc>
                <a:tc>
                  <a:txBody>
                    <a:bodyPr/>
                    <a:lstStyle/>
                    <a:p>
                      <a:pPr algn="ctr"/>
                      <a:r>
                        <a:rPr lang="en-US" sz="1400" dirty="0"/>
                        <a:t>Consumer Tablet</a:t>
                      </a:r>
                    </a:p>
                  </a:txBody>
                  <a:tcPr marL="182818" marR="182818" marT="91416" marB="91416" anchor="ctr"/>
                </a:tc>
                <a:tc>
                  <a:txBody>
                    <a:bodyPr/>
                    <a:lstStyle/>
                    <a:p>
                      <a:pPr algn="ctr"/>
                      <a:r>
                        <a:rPr lang="en-US" sz="1400" dirty="0"/>
                        <a:t>Room Control Panel</a:t>
                      </a:r>
                      <a:endParaRPr lang="en-US" sz="1400" dirty="0">
                        <a:latin typeface="Nunito Sans" panose="00000500000000000000" pitchFamily="2" charset="0"/>
                      </a:endParaRPr>
                    </a:p>
                  </a:txBody>
                  <a:tcPr marL="182818" marR="182818" marT="91416" marB="91416" anchor="ctr"/>
                </a:tc>
                <a:tc>
                  <a:txBody>
                    <a:bodyPr/>
                    <a:lstStyle/>
                    <a:p>
                      <a:pPr algn="ctr"/>
                      <a:r>
                        <a:rPr lang="en-US" sz="1400" dirty="0"/>
                        <a:t>Signage Tablet</a:t>
                      </a:r>
                      <a:endParaRPr lang="en-US" sz="1400" dirty="0">
                        <a:latin typeface="Nunito Sans" panose="00000500000000000000" pitchFamily="2" charset="0"/>
                      </a:endParaRPr>
                    </a:p>
                  </a:txBody>
                  <a:tcPr marL="182818" marR="182818" marT="91416" marB="91416" anchor="ctr"/>
                </a:tc>
                <a:extLst>
                  <a:ext uri="{0D108BD9-81ED-4DB2-BD59-A6C34878D82A}">
                    <a16:rowId xmlns="" xmlns:a16="http://schemas.microsoft.com/office/drawing/2014/main" val="3004856041"/>
                  </a:ext>
                </a:extLst>
              </a:tr>
              <a:tr h="323565">
                <a:tc>
                  <a:txBody>
                    <a:bodyPr/>
                    <a:lstStyle/>
                    <a:p>
                      <a:r>
                        <a:rPr lang="en-US" sz="1400" dirty="0"/>
                        <a:t>Integrated lighting</a:t>
                      </a:r>
                      <a:endParaRPr lang="en-US" sz="1400" dirty="0">
                        <a:latin typeface="Nunito Sans" panose="00000500000000000000" pitchFamily="2" charset="0"/>
                      </a:endParaRPr>
                    </a:p>
                  </a:txBody>
                  <a:tcPr marL="182818" marR="182818" marT="91416" marB="91416"/>
                </a:tc>
                <a:tc>
                  <a:txBody>
                    <a:bodyPr/>
                    <a:lstStyle/>
                    <a:p>
                      <a:pPr algn="ctr"/>
                      <a:r>
                        <a:rPr lang="en-US" sz="1400" dirty="0">
                          <a:sym typeface="Wingdings 2" panose="05020102010507070707" pitchFamily="18" charset="2"/>
                        </a:rPr>
                        <a: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tc>
                  <a:txBody>
                    <a:bodyPr/>
                    <a:lstStyle/>
                    <a:p>
                      <a:pPr algn="ctr"/>
                      <a:r>
                        <a:rPr lang="en-US" sz="1400" dirty="0">
                          <a:sym typeface="Wingdings 2" panose="05020102010507070707" pitchFamily="18" charset="2"/>
                        </a:rPr>
                        <a:t></a:t>
                      </a:r>
                      <a:endParaRPr lang="en-US" sz="1400" dirty="0">
                        <a:latin typeface="Nunito Sans" panose="00000500000000000000" pitchFamily="2" charset="0"/>
                      </a:endParaRPr>
                    </a:p>
                  </a:txBody>
                  <a:tcPr marL="182818" marR="182818" marT="91416" marB="91416"/>
                </a:tc>
                <a:tc>
                  <a:txBody>
                    <a:bodyPr/>
                    <a:lstStyle/>
                    <a:p>
                      <a:pPr algn="ctr"/>
                      <a:r>
                        <a:rPr lang="en-US" sz="1400" dirty="0">
                          <a:sym typeface="Wingdings 2" panose="05020102010507070707" pitchFamily="18" charset="2"/>
                        </a:rPr>
                        <a:t></a:t>
                      </a:r>
                      <a:endParaRPr lang="en-US" sz="1400" dirty="0">
                        <a:latin typeface="Nunito Sans" panose="00000500000000000000" pitchFamily="2" charset="0"/>
                      </a:endParaRPr>
                    </a:p>
                  </a:txBody>
                  <a:tcPr marL="182818" marR="182818" marT="91416" marB="91416"/>
                </a:tc>
                <a:extLst>
                  <a:ext uri="{0D108BD9-81ED-4DB2-BD59-A6C34878D82A}">
                    <a16:rowId xmlns="" xmlns:a16="http://schemas.microsoft.com/office/drawing/2014/main" val="3773212939"/>
                  </a:ext>
                </a:extLst>
              </a:tr>
              <a:tr h="323565">
                <a:tc>
                  <a:txBody>
                    <a:bodyPr/>
                    <a:lstStyle/>
                    <a:p>
                      <a:r>
                        <a:rPr lang="en-US" sz="1400" dirty="0"/>
                        <a:t>NFC/HID badge reader</a:t>
                      </a:r>
                      <a:endParaRPr lang="en-US" sz="1400" dirty="0">
                        <a:latin typeface="Nunito Sans" panose="00000500000000000000" pitchFamily="2" charset="0"/>
                      </a:endParaRPr>
                    </a:p>
                  </a:txBody>
                  <a:tcPr marL="182818" marR="182818" marT="91416" marB="91416"/>
                </a:tc>
                <a:tc>
                  <a:txBody>
                    <a:bodyPr/>
                    <a:lstStyle/>
                    <a:p>
                      <a:pPr algn="ctr"/>
                      <a:r>
                        <a:rPr lang="en-US" sz="1400" dirty="0">
                          <a:sym typeface="Wingdings 2" panose="05020102010507070707" pitchFamily="18" charset="2"/>
                        </a:rPr>
                        <a: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extLst>
                  <a:ext uri="{0D108BD9-81ED-4DB2-BD59-A6C34878D82A}">
                    <a16:rowId xmlns="" xmlns:a16="http://schemas.microsoft.com/office/drawing/2014/main" val="2227138047"/>
                  </a:ext>
                </a:extLst>
              </a:tr>
              <a:tr h="323565">
                <a:tc>
                  <a:txBody>
                    <a:bodyPr/>
                    <a:lstStyle/>
                    <a:p>
                      <a:r>
                        <a:rPr lang="en-US" sz="1400" dirty="0">
                          <a:latin typeface="Nunito Sans" panose="00000500000000000000" pitchFamily="2" charset="0"/>
                        </a:rPr>
                        <a:t>Mobile</a:t>
                      </a:r>
                      <a:r>
                        <a:rPr lang="en-US" sz="1400" baseline="0" dirty="0">
                          <a:latin typeface="Nunito Sans" panose="00000500000000000000" pitchFamily="2" charset="0"/>
                        </a:rPr>
                        <a:t> access </a:t>
                      </a:r>
                      <a:endParaRPr lang="en-US" sz="1400" dirty="0">
                        <a:latin typeface="Nunito Sans" panose="00000500000000000000" pitchFamily="2" charset="0"/>
                      </a:endParaRPr>
                    </a:p>
                  </a:txBody>
                  <a:tcPr marL="182818" marR="182818" marT="91416" marB="91416"/>
                </a:tc>
                <a:tc>
                  <a:txBody>
                    <a:bodyPr/>
                    <a:lstStyle/>
                    <a:p>
                      <a:pPr algn="ctr"/>
                      <a:r>
                        <a:rPr lang="en-US" sz="1400" dirty="0">
                          <a:sym typeface="Wingdings 2" panose="05020102010507070707" pitchFamily="18" charset="2"/>
                        </a:rPr>
                        <a:t></a:t>
                      </a:r>
                      <a:endParaRPr lang="en-US" sz="1400" dirty="0">
                        <a:latin typeface="Nunito Sans" panose="00000500000000000000" pitchFamily="2" charset="0"/>
                      </a:endParaRPr>
                    </a:p>
                  </a:txBody>
                  <a:tcPr marL="182818" marR="182818" marT="91416" marB="91416"/>
                </a:tc>
                <a:tc>
                  <a:txBody>
                    <a:bodyPr/>
                    <a:lstStyle/>
                    <a:p>
                      <a:pPr algn="ctr"/>
                      <a:r>
                        <a:rPr lang="en-US" sz="1400" dirty="0">
                          <a:latin typeface="Nunito Sans" panose="00000500000000000000" pitchFamily="2" charset="0"/>
                        </a:rPr>
                        <a:t>-</a:t>
                      </a:r>
                    </a:p>
                  </a:txBody>
                  <a:tcPr marL="182818" marR="182818" marT="91416" marB="91416"/>
                </a:tc>
                <a:tc>
                  <a:txBody>
                    <a:bodyPr/>
                    <a:lstStyle/>
                    <a:p>
                      <a:pPr algn="ctr"/>
                      <a:r>
                        <a:rPr lang="en-US" sz="1400" dirty="0">
                          <a:latin typeface="Nunito Sans" panose="00000500000000000000" pitchFamily="2" charset="0"/>
                        </a:rPr>
                        <a:t>-</a:t>
                      </a:r>
                    </a:p>
                  </a:txBody>
                  <a:tcPr marL="182818" marR="182818" marT="91416" marB="91416"/>
                </a:tc>
                <a:tc>
                  <a:txBody>
                    <a:bodyPr/>
                    <a:lstStyle/>
                    <a:p>
                      <a:pPr algn="ctr"/>
                      <a:r>
                        <a:rPr lang="en-US" sz="1400" dirty="0">
                          <a:latin typeface="Nunito Sans" panose="00000500000000000000" pitchFamily="2" charset="0"/>
                        </a:rPr>
                        <a:t>-</a:t>
                      </a:r>
                    </a:p>
                  </a:txBody>
                  <a:tcPr marL="182818" marR="182818" marT="91416" marB="91416"/>
                </a:tc>
                <a:extLst>
                  <a:ext uri="{0D108BD9-81ED-4DB2-BD59-A6C34878D82A}">
                    <a16:rowId xmlns="" xmlns:a16="http://schemas.microsoft.com/office/drawing/2014/main" val="10003"/>
                  </a:ext>
                </a:extLst>
              </a:tr>
              <a:tr h="323565">
                <a:tc>
                  <a:txBody>
                    <a:bodyPr/>
                    <a:lstStyle/>
                    <a:p>
                      <a:r>
                        <a:rPr lang="en-US" sz="1400" dirty="0"/>
                        <a:t>Built-in PoE (no battery)</a:t>
                      </a:r>
                      <a:endParaRPr lang="en-US" sz="1400" dirty="0">
                        <a:latin typeface="Nunito Sans" panose="00000500000000000000" pitchFamily="2" charset="0"/>
                      </a:endParaRPr>
                    </a:p>
                  </a:txBody>
                  <a:tcPr marL="182818" marR="182818" marT="91416" marB="91416"/>
                </a:tc>
                <a:tc>
                  <a:txBody>
                    <a:bodyPr/>
                    <a:lstStyle/>
                    <a:p>
                      <a:pPr algn="ctr"/>
                      <a:r>
                        <a:rPr lang="en-US" sz="1400" dirty="0">
                          <a:sym typeface="Wingdings 2" panose="05020102010507070707" pitchFamily="18" charset="2"/>
                        </a:rPr>
                        <a: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tc>
                  <a:txBody>
                    <a:bodyPr/>
                    <a:lstStyle/>
                    <a:p>
                      <a:pPr algn="ctr"/>
                      <a:r>
                        <a:rPr lang="en-US" sz="1400" dirty="0">
                          <a:sym typeface="Wingdings 2" panose="05020102010507070707" pitchFamily="18" charset="2"/>
                        </a:rPr>
                        <a:t></a:t>
                      </a:r>
                      <a:endParaRPr lang="en-US" sz="1400" dirty="0">
                        <a:latin typeface="Nunito Sans" panose="00000500000000000000" pitchFamily="2" charset="0"/>
                      </a:endParaRPr>
                    </a:p>
                  </a:txBody>
                  <a:tcPr marL="182818" marR="182818" marT="91416" marB="91416"/>
                </a:tc>
                <a:tc>
                  <a:txBody>
                    <a:bodyPr/>
                    <a:lstStyle/>
                    <a:p>
                      <a:pPr algn="ctr"/>
                      <a:r>
                        <a:rPr lang="en-US" sz="1400" dirty="0">
                          <a:sym typeface="Wingdings 2" panose="05020102010507070707" pitchFamily="18" charset="2"/>
                        </a:rPr>
                        <a:t></a:t>
                      </a:r>
                      <a:endParaRPr lang="en-US" sz="1400" dirty="0">
                        <a:latin typeface="Nunito Sans" panose="00000500000000000000" pitchFamily="2" charset="0"/>
                      </a:endParaRPr>
                    </a:p>
                  </a:txBody>
                  <a:tcPr marL="182818" marR="182818" marT="91416" marB="91416"/>
                </a:tc>
                <a:extLst>
                  <a:ext uri="{0D108BD9-81ED-4DB2-BD59-A6C34878D82A}">
                    <a16:rowId xmlns="" xmlns:a16="http://schemas.microsoft.com/office/drawing/2014/main" val="2038326991"/>
                  </a:ext>
                </a:extLst>
              </a:tr>
              <a:tr h="323565">
                <a:tc>
                  <a:txBody>
                    <a:bodyPr/>
                    <a:lstStyle/>
                    <a:p>
                      <a:r>
                        <a:rPr lang="en-US" sz="1400" dirty="0"/>
                        <a:t>802.1x security</a:t>
                      </a:r>
                      <a:endParaRPr lang="en-US" sz="1400" dirty="0">
                        <a:latin typeface="Nunito Sans" panose="00000500000000000000" pitchFamily="2" charset="0"/>
                      </a:endParaRPr>
                    </a:p>
                  </a:txBody>
                  <a:tcPr marL="182818" marR="182818" marT="91416" marB="91416"/>
                </a:tc>
                <a:tc>
                  <a:txBody>
                    <a:bodyPr/>
                    <a:lstStyle/>
                    <a:p>
                      <a:pPr algn="ctr"/>
                      <a:r>
                        <a:rPr lang="en-US" sz="1400" dirty="0">
                          <a:sym typeface="Wingdings 2" panose="05020102010507070707" pitchFamily="18" charset="2"/>
                        </a:rPr>
                        <a: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extLst>
                  <a:ext uri="{0D108BD9-81ED-4DB2-BD59-A6C34878D82A}">
                    <a16:rowId xmlns="" xmlns:a16="http://schemas.microsoft.com/office/drawing/2014/main" val="3777825475"/>
                  </a:ext>
                </a:extLst>
              </a:tr>
              <a:tr h="323565">
                <a:tc>
                  <a:txBody>
                    <a:bodyPr/>
                    <a:lstStyle/>
                    <a:p>
                      <a:r>
                        <a:rPr lang="en-US" sz="1400" dirty="0"/>
                        <a:t>“N-2” Android support</a:t>
                      </a:r>
                      <a:endParaRPr lang="en-US" sz="1400" dirty="0">
                        <a:latin typeface="Nunito Sans" panose="00000500000000000000" pitchFamily="2" charset="0"/>
                      </a:endParaRPr>
                    </a:p>
                  </a:txBody>
                  <a:tcPr marL="182818" marR="182818" marT="91416" marB="91416"/>
                </a:tc>
                <a:tc>
                  <a:txBody>
                    <a:bodyPr/>
                    <a:lstStyle/>
                    <a:p>
                      <a:pPr algn="ctr"/>
                      <a:r>
                        <a:rPr lang="en-US" sz="1400" dirty="0">
                          <a:sym typeface="Wingdings 2" panose="05020102010507070707" pitchFamily="18" charset="2"/>
                        </a:rPr>
                        <a: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extLst>
                  <a:ext uri="{0D108BD9-81ED-4DB2-BD59-A6C34878D82A}">
                    <a16:rowId xmlns="" xmlns:a16="http://schemas.microsoft.com/office/drawing/2014/main" val="823720825"/>
                  </a:ext>
                </a:extLst>
              </a:tr>
              <a:tr h="323565">
                <a:tc>
                  <a:txBody>
                    <a:bodyPr/>
                    <a:lstStyle/>
                    <a:p>
                      <a:r>
                        <a:rPr lang="en-US" sz="1400" dirty="0"/>
                        <a:t>Device management</a:t>
                      </a:r>
                      <a:endParaRPr lang="en-US" sz="1400" dirty="0">
                        <a:latin typeface="Nunito Sans" panose="00000500000000000000" pitchFamily="2" charset="0"/>
                      </a:endParaRPr>
                    </a:p>
                  </a:txBody>
                  <a:tcPr marL="182818" marR="182818" marT="91416" marB="91416"/>
                </a:tc>
                <a:tc>
                  <a:txBody>
                    <a:bodyPr/>
                    <a:lstStyle/>
                    <a:p>
                      <a:pPr algn="ctr"/>
                      <a:r>
                        <a:rPr lang="en-US" sz="1400" dirty="0">
                          <a:sym typeface="Wingdings 2" panose="05020102010507070707" pitchFamily="18" charset="2"/>
                        </a:rPr>
                        <a: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tc>
                  <a:txBody>
                    <a:bodyPr/>
                    <a:lstStyle/>
                    <a:p>
                      <a:pPr algn="ctr"/>
                      <a:r>
                        <a:rPr lang="en-US" sz="1400" dirty="0">
                          <a:sym typeface="Wingdings 2" panose="05020102010507070707" pitchFamily="18" charset="2"/>
                        </a:rPr>
                        <a: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extLst>
                  <a:ext uri="{0D108BD9-81ED-4DB2-BD59-A6C34878D82A}">
                    <a16:rowId xmlns="" xmlns:a16="http://schemas.microsoft.com/office/drawing/2014/main" val="809068396"/>
                  </a:ext>
                </a:extLst>
              </a:tr>
              <a:tr h="323565">
                <a:tc>
                  <a:txBody>
                    <a:bodyPr/>
                    <a:lstStyle/>
                    <a:p>
                      <a:r>
                        <a:rPr lang="en-US" sz="1400" dirty="0"/>
                        <a:t>Glass mount option</a:t>
                      </a:r>
                      <a:endParaRPr lang="en-US" sz="1400" dirty="0">
                        <a:latin typeface="Nunito Sans" panose="00000500000000000000" pitchFamily="2" charset="0"/>
                      </a:endParaRPr>
                    </a:p>
                  </a:txBody>
                  <a:tcPr marL="182818" marR="182818" marT="91416" marB="91416"/>
                </a:tc>
                <a:tc>
                  <a:txBody>
                    <a:bodyPr/>
                    <a:lstStyle/>
                    <a:p>
                      <a:pPr algn="ctr"/>
                      <a:r>
                        <a:rPr lang="en-US" sz="1400" dirty="0">
                          <a:sym typeface="Wingdings 2" panose="05020102010507070707" pitchFamily="18" charset="2"/>
                        </a:rPr>
                        <a: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tc>
                  <a:txBody>
                    <a:bodyPr/>
                    <a:lstStyle/>
                    <a:p>
                      <a:pPr algn="ctr"/>
                      <a:r>
                        <a:rPr lang="en-US" sz="1400" dirty="0">
                          <a:sym typeface="Wingdings 2" panose="05020102010507070707" pitchFamily="18" charset="2"/>
                        </a:rPr>
                        <a: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extLst>
                  <a:ext uri="{0D108BD9-81ED-4DB2-BD59-A6C34878D82A}">
                    <a16:rowId xmlns="" xmlns:a16="http://schemas.microsoft.com/office/drawing/2014/main" val="4234433864"/>
                  </a:ext>
                </a:extLst>
              </a:tr>
              <a:tr h="323565">
                <a:tc>
                  <a:txBody>
                    <a:bodyPr/>
                    <a:lstStyle/>
                    <a:p>
                      <a:r>
                        <a:rPr lang="en-US" sz="1400" dirty="0"/>
                        <a:t>SCEP</a:t>
                      </a:r>
                      <a:endParaRPr lang="en-US" sz="1400" dirty="0">
                        <a:latin typeface="Nunito Sans" panose="00000500000000000000" pitchFamily="2" charset="0"/>
                      </a:endParaRPr>
                    </a:p>
                  </a:txBody>
                  <a:tcPr marL="182818" marR="182818" marT="91416" marB="91416"/>
                </a:tc>
                <a:tc>
                  <a:txBody>
                    <a:bodyPr/>
                    <a:lstStyle/>
                    <a:p>
                      <a:pPr algn="ctr"/>
                      <a:r>
                        <a:rPr lang="en-US" sz="1400" dirty="0">
                          <a:sym typeface="Wingdings 2" panose="05020102010507070707" pitchFamily="18" charset="2"/>
                        </a:rPr>
                        <a: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extLst>
                  <a:ext uri="{0D108BD9-81ED-4DB2-BD59-A6C34878D82A}">
                    <a16:rowId xmlns="" xmlns:a16="http://schemas.microsoft.com/office/drawing/2014/main" val="1502909014"/>
                  </a:ext>
                </a:extLst>
              </a:tr>
              <a:tr h="323565">
                <a:tc>
                  <a:txBody>
                    <a:bodyPr/>
                    <a:lstStyle/>
                    <a:p>
                      <a:r>
                        <a:rPr lang="en-US" sz="1400" dirty="0"/>
                        <a:t>Security audit reports</a:t>
                      </a:r>
                      <a:endParaRPr lang="en-US" sz="1400" dirty="0">
                        <a:latin typeface="Nunito Sans" panose="00000500000000000000" pitchFamily="2" charset="0"/>
                      </a:endParaRPr>
                    </a:p>
                  </a:txBody>
                  <a:tcPr marL="182818" marR="182818" marT="91416" marB="91416"/>
                </a:tc>
                <a:tc>
                  <a:txBody>
                    <a:bodyPr/>
                    <a:lstStyle/>
                    <a:p>
                      <a:pPr algn="ctr"/>
                      <a:r>
                        <a:rPr lang="en-US" sz="1400" dirty="0">
                          <a:sym typeface="Wingdings 2" panose="05020102010507070707" pitchFamily="18" charset="2"/>
                        </a:rPr>
                        <a: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extLst>
                  <a:ext uri="{0D108BD9-81ED-4DB2-BD59-A6C34878D82A}">
                    <a16:rowId xmlns="" xmlns:a16="http://schemas.microsoft.com/office/drawing/2014/main" val="3003893251"/>
                  </a:ext>
                </a:extLst>
              </a:tr>
              <a:tr h="323565">
                <a:tc>
                  <a:txBody>
                    <a:bodyPr/>
                    <a:lstStyle/>
                    <a:p>
                      <a:r>
                        <a:rPr lang="en-US" sz="1400" dirty="0"/>
                        <a:t>Cost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tc>
                  <a:txBody>
                    <a:bodyPr/>
                    <a:lstStyle/>
                    <a:p>
                      <a:pPr algn="ctr"/>
                      <a:r>
                        <a:rPr lang="en-US" sz="1400" dirty="0"/>
                        <a:t>$$$</a:t>
                      </a:r>
                      <a:endParaRPr lang="en-US" sz="1400" dirty="0">
                        <a:latin typeface="Nunito Sans" panose="00000500000000000000" pitchFamily="2" charset="0"/>
                      </a:endParaRPr>
                    </a:p>
                  </a:txBody>
                  <a:tcPr marL="182818" marR="182818" marT="91416" marB="91416"/>
                </a:tc>
                <a:extLst>
                  <a:ext uri="{0D108BD9-81ED-4DB2-BD59-A6C34878D82A}">
                    <a16:rowId xmlns="" xmlns:a16="http://schemas.microsoft.com/office/drawing/2014/main" val="4000052117"/>
                  </a:ext>
                </a:extLst>
              </a:tr>
            </a:tbl>
          </a:graphicData>
        </a:graphic>
      </p:graphicFrame>
      <p:sp>
        <p:nvSpPr>
          <p:cNvPr id="5" name="Title 7">
            <a:extLst>
              <a:ext uri="{FF2B5EF4-FFF2-40B4-BE49-F238E27FC236}">
                <a16:creationId xmlns="" xmlns:a16="http://schemas.microsoft.com/office/drawing/2014/main" id="{BC970AE6-29F0-4665-BFBE-67E60E36A2D1}"/>
              </a:ext>
            </a:extLst>
          </p:cNvPr>
          <p:cNvSpPr txBox="1">
            <a:spLocks/>
          </p:cNvSpPr>
          <p:nvPr/>
        </p:nvSpPr>
        <p:spPr>
          <a:xfrm>
            <a:off x="326455" y="513106"/>
            <a:ext cx="8423712" cy="4448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Nunito Sans Light" panose="00000400000000000000" pitchFamily="2" charset="0"/>
                <a:ea typeface="+mj-ea"/>
                <a:cs typeface="+mj-cs"/>
              </a:defRPr>
            </a:lvl1pPr>
          </a:lstStyle>
          <a:p>
            <a:r>
              <a:rPr lang="en-US" sz="3200" dirty="0">
                <a:solidFill>
                  <a:srgbClr val="009668"/>
                </a:solidFill>
              </a:rPr>
              <a:t>Competitive Advantages: Room Panel Series </a:t>
            </a:r>
          </a:p>
        </p:txBody>
      </p:sp>
      <p:pic>
        <p:nvPicPr>
          <p:cNvPr id="8" name="Picture 7" descr="A close up of a logo&#10;&#10;Description generated with very high confidence">
            <a:extLst>
              <a:ext uri="{FF2B5EF4-FFF2-40B4-BE49-F238E27FC236}">
                <a16:creationId xmlns="" xmlns:a16="http://schemas.microsoft.com/office/drawing/2014/main" id="{D6B665FE-2116-4BA2-BD40-B4B475C7DA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0306" y="106188"/>
            <a:ext cx="1074371" cy="813836"/>
          </a:xfrm>
          <a:prstGeom prst="rect">
            <a:avLst/>
          </a:prstGeom>
        </p:spPr>
      </p:pic>
    </p:spTree>
    <p:extLst>
      <p:ext uri="{BB962C8B-B14F-4D97-AF65-F5344CB8AC3E}">
        <p14:creationId xmlns:p14="http://schemas.microsoft.com/office/powerpoint/2010/main" val="2094726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175" y="738988"/>
            <a:ext cx="12188825" cy="6096646"/>
          </a:xfrm>
          <a:prstGeom prst="rect">
            <a:avLst/>
          </a:prstGeom>
        </p:spPr>
      </p:pic>
      <p:sp>
        <p:nvSpPr>
          <p:cNvPr id="50" name="Rectangle 49"/>
          <p:cNvSpPr/>
          <p:nvPr/>
        </p:nvSpPr>
        <p:spPr>
          <a:xfrm rot="10800000">
            <a:off x="-4974" y="-6064"/>
            <a:ext cx="12196973" cy="1810987"/>
          </a:xfrm>
          <a:prstGeom prst="rect">
            <a:avLst/>
          </a:prstGeom>
          <a:gradFill>
            <a:gsLst>
              <a:gs pos="0">
                <a:schemeClr val="bg1">
                  <a:alpha val="0"/>
                </a:schemeClr>
              </a:gs>
              <a:gs pos="44000">
                <a:schemeClr val="bg1"/>
              </a:gs>
              <a:gs pos="71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0070C0"/>
              </a:solidFill>
              <a:latin typeface="Nunito Sans" panose="00000500000000000000" pitchFamily="2" charset="0"/>
            </a:endParaRPr>
          </a:p>
        </p:txBody>
      </p:sp>
      <p:sp>
        <p:nvSpPr>
          <p:cNvPr id="2" name="Title 1">
            <a:extLst>
              <a:ext uri="{FF2B5EF4-FFF2-40B4-BE49-F238E27FC236}">
                <a16:creationId xmlns="" xmlns:a16="http://schemas.microsoft.com/office/drawing/2014/main" id="{00608938-EC44-4D17-84C2-12EF164F81E3}"/>
              </a:ext>
            </a:extLst>
          </p:cNvPr>
          <p:cNvSpPr>
            <a:spLocks noGrp="1"/>
          </p:cNvSpPr>
          <p:nvPr>
            <p:ph type="title"/>
          </p:nvPr>
        </p:nvSpPr>
        <p:spPr>
          <a:xfrm>
            <a:off x="688141" y="5799038"/>
            <a:ext cx="11080548" cy="1325563"/>
          </a:xfrm>
          <a:effectLst>
            <a:outerShdw blurRad="76200" dir="18900000" sy="23000" kx="-1200000" algn="bl" rotWithShape="0">
              <a:prstClr val="black">
                <a:alpha val="20000"/>
              </a:prstClr>
            </a:outerShdw>
          </a:effectLst>
        </p:spPr>
        <p:txBody>
          <a:bodyPr>
            <a:normAutofit/>
          </a:bodyPr>
          <a:lstStyle/>
          <a:p>
            <a:pPr algn="ctr"/>
            <a:r>
              <a:rPr lang="en-US" dirty="0">
                <a:solidFill>
                  <a:srgbClr val="009668"/>
                </a:solidFill>
                <a:effectLst>
                  <a:outerShdw blurRad="60007" dist="200025" dir="15000000" sy="30000" kx="-1800000" algn="bl" rotWithShape="0">
                    <a:prstClr val="black">
                      <a:alpha val="32000"/>
                    </a:prstClr>
                  </a:outerShdw>
                  <a:reflection blurRad="139700" stA="56000" endPos="30000" dist="25400" dir="5400000" sy="-100000" algn="bl" rotWithShape="0"/>
                </a:effectLst>
              </a:rPr>
              <a:t>IAdea Solutions for the Smart Workplace</a:t>
            </a:r>
          </a:p>
        </p:txBody>
      </p:sp>
      <p:grpSp>
        <p:nvGrpSpPr>
          <p:cNvPr id="9" name="Group 8">
            <a:extLst>
              <a:ext uri="{FF2B5EF4-FFF2-40B4-BE49-F238E27FC236}">
                <a16:creationId xmlns="" xmlns:a16="http://schemas.microsoft.com/office/drawing/2014/main" id="{4EC11602-40BA-4A5E-B52D-5DC962CFC9DB}"/>
              </a:ext>
            </a:extLst>
          </p:cNvPr>
          <p:cNvGrpSpPr/>
          <p:nvPr/>
        </p:nvGrpSpPr>
        <p:grpSpPr>
          <a:xfrm>
            <a:off x="1358755" y="620457"/>
            <a:ext cx="1983189" cy="1331348"/>
            <a:chOff x="2376854" y="2897276"/>
            <a:chExt cx="2448827" cy="1643941"/>
          </a:xfrm>
        </p:grpSpPr>
        <p:sp>
          <p:nvSpPr>
            <p:cNvPr id="10" name="Oval 9">
              <a:extLst>
                <a:ext uri="{FF2B5EF4-FFF2-40B4-BE49-F238E27FC236}">
                  <a16:creationId xmlns="" xmlns:a16="http://schemas.microsoft.com/office/drawing/2014/main" id="{F0561F4F-0DDF-44A8-A85E-A3F28A5C25FF}"/>
                </a:ext>
              </a:extLst>
            </p:cNvPr>
            <p:cNvSpPr/>
            <p:nvPr/>
          </p:nvSpPr>
          <p:spPr>
            <a:xfrm>
              <a:off x="2997972" y="2897276"/>
              <a:ext cx="1206588" cy="1206588"/>
            </a:xfrm>
            <a:prstGeom prst="ellipse">
              <a:avLst/>
            </a:prstGeom>
            <a:solidFill>
              <a:schemeClr val="bg1"/>
            </a:solidFill>
            <a:ln w="28575">
              <a:solidFill>
                <a:srgbClr val="00CD8C"/>
              </a:solidFill>
            </a:ln>
          </p:spPr>
          <p:style>
            <a:lnRef idx="2">
              <a:schemeClr val="accent3">
                <a:shade val="50000"/>
              </a:schemeClr>
            </a:lnRef>
            <a:fillRef idx="1">
              <a:schemeClr val="accent3"/>
            </a:fillRef>
            <a:effectRef idx="0">
              <a:schemeClr val="accent3"/>
            </a:effectRef>
            <a:fontRef idx="minor">
              <a:schemeClr val="lt1"/>
            </a:fontRef>
          </p:style>
          <p:txBody>
            <a:bodyPr rtlCol="0" anchor="b" anchorCtr="1"/>
            <a:lstStyle/>
            <a:p>
              <a:pPr algn="ctr"/>
              <a:endParaRPr lang="en-US" sz="1200" dirty="0">
                <a:solidFill>
                  <a:srgbClr val="009668"/>
                </a:solidFill>
                <a:latin typeface="Nunito Sans" panose="00000500000000000000" pitchFamily="2" charset="0"/>
                <a:cs typeface="Arial" panose="020B0604020202020204" pitchFamily="34" charset="0"/>
              </a:endParaRPr>
            </a:p>
          </p:txBody>
        </p:sp>
        <p:pic>
          <p:nvPicPr>
            <p:cNvPr id="11" name="Picture 22" descr="Meeting">
              <a:extLst>
                <a:ext uri="{FF2B5EF4-FFF2-40B4-BE49-F238E27FC236}">
                  <a16:creationId xmlns="" xmlns:a16="http://schemas.microsoft.com/office/drawing/2014/main" id="{925BAF73-D1AC-4825-B527-907C73D4564F}"/>
                </a:ext>
              </a:extLst>
            </p:cNvPr>
            <p:cNvPicPr>
              <a:picLocks noChangeAspect="1" noChangeArrowheads="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96466" y="3195770"/>
              <a:ext cx="609600" cy="609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86F50C93-C37B-40C8-8D92-890123A13EB1}"/>
                </a:ext>
              </a:extLst>
            </p:cNvPr>
            <p:cNvSpPr txBox="1"/>
            <p:nvPr/>
          </p:nvSpPr>
          <p:spPr>
            <a:xfrm>
              <a:off x="2376854" y="4161047"/>
              <a:ext cx="2448827" cy="380170"/>
            </a:xfrm>
            <a:prstGeom prst="rect">
              <a:avLst/>
            </a:prstGeom>
          </p:spPr>
          <p:txBody>
            <a:bodyPr vert="horz" wrap="none" lIns="91417" tIns="45708" rIns="91417" bIns="45708" rtlCol="0" anchor="t" anchorCtr="0">
              <a:spAutoFit/>
            </a:bodyPr>
            <a:lstStyle/>
            <a:p>
              <a:pPr algn="ctr"/>
              <a:r>
                <a:rPr lang="en-US" sz="1401" dirty="0">
                  <a:solidFill>
                    <a:srgbClr val="009668"/>
                  </a:solidFill>
                  <a:latin typeface="Nunito Sans" panose="00000500000000000000" pitchFamily="2" charset="0"/>
                  <a:cs typeface="Arial" panose="020B0604020202020204" pitchFamily="34" charset="0"/>
                </a:rPr>
                <a:t>Workplace Experience</a:t>
              </a:r>
            </a:p>
          </p:txBody>
        </p:sp>
      </p:grpSp>
      <p:grpSp>
        <p:nvGrpSpPr>
          <p:cNvPr id="13" name="Group 12">
            <a:extLst>
              <a:ext uri="{FF2B5EF4-FFF2-40B4-BE49-F238E27FC236}">
                <a16:creationId xmlns="" xmlns:a16="http://schemas.microsoft.com/office/drawing/2014/main" id="{C2F69BB4-AF20-420D-B423-1E57F74C3314}"/>
              </a:ext>
            </a:extLst>
          </p:cNvPr>
          <p:cNvGrpSpPr/>
          <p:nvPr/>
        </p:nvGrpSpPr>
        <p:grpSpPr>
          <a:xfrm>
            <a:off x="5136409" y="339412"/>
            <a:ext cx="1526333" cy="1303913"/>
            <a:chOff x="5658939" y="2331068"/>
            <a:chExt cx="1883245" cy="1644898"/>
          </a:xfrm>
        </p:grpSpPr>
        <p:sp>
          <p:nvSpPr>
            <p:cNvPr id="14" name="Oval 13">
              <a:extLst>
                <a:ext uri="{FF2B5EF4-FFF2-40B4-BE49-F238E27FC236}">
                  <a16:creationId xmlns="" xmlns:a16="http://schemas.microsoft.com/office/drawing/2014/main" id="{564DA535-06E1-4B22-9BFF-2A9D2EFA6C8A}"/>
                </a:ext>
              </a:extLst>
            </p:cNvPr>
            <p:cNvSpPr/>
            <p:nvPr/>
          </p:nvSpPr>
          <p:spPr>
            <a:xfrm>
              <a:off x="5997266" y="2331068"/>
              <a:ext cx="1206588" cy="1206588"/>
            </a:xfrm>
            <a:prstGeom prst="ellipse">
              <a:avLst/>
            </a:prstGeom>
            <a:solidFill>
              <a:schemeClr val="bg1"/>
            </a:solidFill>
            <a:ln w="28575">
              <a:solidFill>
                <a:srgbClr val="00CD8C"/>
              </a:solidFill>
            </a:ln>
          </p:spPr>
          <p:style>
            <a:lnRef idx="2">
              <a:schemeClr val="accent3">
                <a:shade val="50000"/>
              </a:schemeClr>
            </a:lnRef>
            <a:fillRef idx="1">
              <a:schemeClr val="accent3"/>
            </a:fillRef>
            <a:effectRef idx="0">
              <a:schemeClr val="accent3"/>
            </a:effectRef>
            <a:fontRef idx="minor">
              <a:schemeClr val="lt1"/>
            </a:fontRef>
          </p:style>
          <p:txBody>
            <a:bodyPr rtlCol="0" anchor="b" anchorCtr="1"/>
            <a:lstStyle/>
            <a:p>
              <a:pPr algn="ctr"/>
              <a:endParaRPr lang="en-US" sz="1200" dirty="0">
                <a:solidFill>
                  <a:srgbClr val="009668"/>
                </a:solidFill>
                <a:latin typeface="Nunito Sans" panose="00000500000000000000" pitchFamily="2" charset="0"/>
                <a:cs typeface="Arial" panose="020B0604020202020204" pitchFamily="34" charset="0"/>
              </a:endParaRPr>
            </a:p>
          </p:txBody>
        </p:sp>
        <p:sp>
          <p:nvSpPr>
            <p:cNvPr id="15" name="TextBox 14">
              <a:extLst>
                <a:ext uri="{FF2B5EF4-FFF2-40B4-BE49-F238E27FC236}">
                  <a16:creationId xmlns="" xmlns:a16="http://schemas.microsoft.com/office/drawing/2014/main" id="{E59AD44C-594B-4671-B71A-D7865DBEE084}"/>
                </a:ext>
              </a:extLst>
            </p:cNvPr>
            <p:cNvSpPr txBox="1"/>
            <p:nvPr/>
          </p:nvSpPr>
          <p:spPr>
            <a:xfrm>
              <a:off x="5658939" y="3587571"/>
              <a:ext cx="1883245" cy="388395"/>
            </a:xfrm>
            <a:prstGeom prst="rect">
              <a:avLst/>
            </a:prstGeom>
            <a:ln>
              <a:noFill/>
            </a:ln>
          </p:spPr>
          <p:txBody>
            <a:bodyPr vert="horz" wrap="none" lIns="91417" tIns="45708" rIns="91417" bIns="45708" rtlCol="0" anchor="t" anchorCtr="0">
              <a:spAutoFit/>
            </a:bodyPr>
            <a:lstStyle/>
            <a:p>
              <a:pPr algn="ctr"/>
              <a:r>
                <a:rPr lang="en-US" sz="1401" dirty="0">
                  <a:solidFill>
                    <a:srgbClr val="009668"/>
                  </a:solidFill>
                  <a:latin typeface="Nunito Sans" panose="00000500000000000000" pitchFamily="2" charset="0"/>
                  <a:cs typeface="Arial" panose="020B0604020202020204" pitchFamily="34" charset="0"/>
                </a:rPr>
                <a:t>Space Utilization</a:t>
              </a:r>
            </a:p>
          </p:txBody>
        </p:sp>
        <p:pic>
          <p:nvPicPr>
            <p:cNvPr id="16" name="Picture 51" descr="Population">
              <a:extLst>
                <a:ext uri="{FF2B5EF4-FFF2-40B4-BE49-F238E27FC236}">
                  <a16:creationId xmlns="" xmlns:a16="http://schemas.microsoft.com/office/drawing/2014/main" id="{87B6A223-3B17-42E6-BAEB-1CF99794EC5A}"/>
                </a:ext>
              </a:extLst>
            </p:cNvPr>
            <p:cNvPicPr>
              <a:picLocks noChangeAspect="1" noChangeArrowheads="1"/>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95760" y="2585221"/>
              <a:ext cx="609600" cy="609600"/>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 xmlns:a16="http://schemas.microsoft.com/office/drawing/2014/main" id="{2F8A1489-5626-4184-8830-B730909414B2}"/>
              </a:ext>
            </a:extLst>
          </p:cNvPr>
          <p:cNvGrpSpPr/>
          <p:nvPr/>
        </p:nvGrpSpPr>
        <p:grpSpPr>
          <a:xfrm>
            <a:off x="8308409" y="643020"/>
            <a:ext cx="1819683" cy="1313887"/>
            <a:chOff x="2336069" y="4925307"/>
            <a:chExt cx="2293840" cy="1656249"/>
          </a:xfrm>
        </p:grpSpPr>
        <p:grpSp>
          <p:nvGrpSpPr>
            <p:cNvPr id="18" name="Group 17">
              <a:extLst>
                <a:ext uri="{FF2B5EF4-FFF2-40B4-BE49-F238E27FC236}">
                  <a16:creationId xmlns="" xmlns:a16="http://schemas.microsoft.com/office/drawing/2014/main" id="{D0869E06-2DAF-4745-B88F-585C6F1C7039}"/>
                </a:ext>
              </a:extLst>
            </p:cNvPr>
            <p:cNvGrpSpPr/>
            <p:nvPr/>
          </p:nvGrpSpPr>
          <p:grpSpPr>
            <a:xfrm>
              <a:off x="2336069" y="4925307"/>
              <a:ext cx="2293840" cy="1656249"/>
              <a:chOff x="5453643" y="3934680"/>
              <a:chExt cx="2293840" cy="1656249"/>
            </a:xfrm>
          </p:grpSpPr>
          <p:sp>
            <p:nvSpPr>
              <p:cNvPr id="20" name="Oval 19">
                <a:extLst>
                  <a:ext uri="{FF2B5EF4-FFF2-40B4-BE49-F238E27FC236}">
                    <a16:creationId xmlns="" xmlns:a16="http://schemas.microsoft.com/office/drawing/2014/main" id="{59EB0BF3-F334-499C-9E32-E6601B02B811}"/>
                  </a:ext>
                </a:extLst>
              </p:cNvPr>
              <p:cNvSpPr/>
              <p:nvPr/>
            </p:nvSpPr>
            <p:spPr>
              <a:xfrm>
                <a:off x="5997266" y="3934680"/>
                <a:ext cx="1206588" cy="1206588"/>
              </a:xfrm>
              <a:prstGeom prst="ellipse">
                <a:avLst/>
              </a:prstGeom>
              <a:solidFill>
                <a:schemeClr val="bg1"/>
              </a:solidFill>
              <a:ln w="28575">
                <a:solidFill>
                  <a:srgbClr val="00CD8C"/>
                </a:solidFill>
              </a:ln>
            </p:spPr>
            <p:style>
              <a:lnRef idx="2">
                <a:schemeClr val="accent3">
                  <a:shade val="50000"/>
                </a:schemeClr>
              </a:lnRef>
              <a:fillRef idx="1">
                <a:schemeClr val="accent3"/>
              </a:fillRef>
              <a:effectRef idx="0">
                <a:schemeClr val="accent3"/>
              </a:effectRef>
              <a:fontRef idx="minor">
                <a:schemeClr val="lt1"/>
              </a:fontRef>
            </p:style>
            <p:txBody>
              <a:bodyPr rtlCol="0" anchor="b" anchorCtr="1"/>
              <a:lstStyle/>
              <a:p>
                <a:pPr algn="ctr"/>
                <a:endParaRPr lang="en-US" sz="1200" dirty="0">
                  <a:solidFill>
                    <a:srgbClr val="009668"/>
                  </a:solidFill>
                  <a:latin typeface="Nunito Sans" panose="00000500000000000000" pitchFamily="2" charset="0"/>
                  <a:cs typeface="Arial" panose="020B0604020202020204" pitchFamily="34" charset="0"/>
                </a:endParaRPr>
              </a:p>
            </p:txBody>
          </p:sp>
          <p:sp>
            <p:nvSpPr>
              <p:cNvPr id="21" name="TextBox 20">
                <a:extLst>
                  <a:ext uri="{FF2B5EF4-FFF2-40B4-BE49-F238E27FC236}">
                    <a16:creationId xmlns="" xmlns:a16="http://schemas.microsoft.com/office/drawing/2014/main" id="{70295A65-7CC1-4A77-AE31-8369CB25C3BE}"/>
                  </a:ext>
                </a:extLst>
              </p:cNvPr>
              <p:cNvSpPr txBox="1"/>
              <p:nvPr/>
            </p:nvSpPr>
            <p:spPr>
              <a:xfrm>
                <a:off x="5453643" y="5202823"/>
                <a:ext cx="2293840" cy="388106"/>
              </a:xfrm>
              <a:prstGeom prst="rect">
                <a:avLst/>
              </a:prstGeom>
              <a:ln>
                <a:noFill/>
              </a:ln>
            </p:spPr>
            <p:txBody>
              <a:bodyPr vert="horz" wrap="none" lIns="91417" tIns="45708" rIns="91417" bIns="45708" rtlCol="0" anchor="t" anchorCtr="0">
                <a:spAutoFit/>
              </a:bodyPr>
              <a:lstStyle/>
              <a:p>
                <a:pPr algn="ctr"/>
                <a:r>
                  <a:rPr lang="en-US" sz="1401" dirty="0">
                    <a:solidFill>
                      <a:srgbClr val="009668"/>
                    </a:solidFill>
                    <a:latin typeface="Nunito Sans" panose="00000500000000000000" pitchFamily="2" charset="0"/>
                    <a:cs typeface="Arial" panose="020B0604020202020204" pitchFamily="34" charset="0"/>
                  </a:rPr>
                  <a:t>Operational Security</a:t>
                </a:r>
              </a:p>
            </p:txBody>
          </p:sp>
        </p:grpSp>
        <p:pic>
          <p:nvPicPr>
            <p:cNvPr id="19" name="Picture 36" descr="Files">
              <a:extLst>
                <a:ext uri="{FF2B5EF4-FFF2-40B4-BE49-F238E27FC236}">
                  <a16:creationId xmlns="" xmlns:a16="http://schemas.microsoft.com/office/drawing/2014/main" id="{C1359C3D-9A13-4821-BE20-5083B8A83D18}"/>
                </a:ext>
              </a:extLst>
            </p:cNvPr>
            <p:cNvPicPr>
              <a:picLocks noChangeAspect="1" noChangeArrowheads="1"/>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78186" y="5223127"/>
              <a:ext cx="609600" cy="609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8" name="Group 117"/>
          <p:cNvGrpSpPr/>
          <p:nvPr/>
        </p:nvGrpSpPr>
        <p:grpSpPr>
          <a:xfrm>
            <a:off x="244867" y="4711290"/>
            <a:ext cx="2204638" cy="779036"/>
            <a:chOff x="486559" y="9422578"/>
            <a:chExt cx="4409274" cy="1558072"/>
          </a:xfrm>
        </p:grpSpPr>
        <p:pic>
          <p:nvPicPr>
            <p:cNvPr id="54" name="Picture 53">
              <a:extLst>
                <a:ext uri="{FF2B5EF4-FFF2-40B4-BE49-F238E27FC236}">
                  <a16:creationId xmlns="" xmlns:a16="http://schemas.microsoft.com/office/drawing/2014/main" id="{9A597143-EEB2-4F32-BB6A-454BE1E659D9}"/>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792332" y="10056095"/>
              <a:ext cx="1103501" cy="924555"/>
            </a:xfrm>
            <a:prstGeom prst="rect">
              <a:avLst/>
            </a:prstGeom>
          </p:spPr>
        </p:pic>
        <p:sp>
          <p:nvSpPr>
            <p:cNvPr id="39" name="Rectangle 38"/>
            <p:cNvSpPr/>
            <p:nvPr/>
          </p:nvSpPr>
          <p:spPr>
            <a:xfrm>
              <a:off x="486559" y="9422578"/>
              <a:ext cx="2310117" cy="1169550"/>
            </a:xfrm>
            <a:prstGeom prst="rect">
              <a:avLst/>
            </a:prstGeom>
            <a:noFill/>
          </p:spPr>
          <p:txBody>
            <a:bodyPr wrap="square">
              <a:spAutoFit/>
            </a:bodyPr>
            <a:lstStyle/>
            <a:p>
              <a:pPr algn="r"/>
              <a:r>
                <a:rPr lang="en-US" sz="800" dirty="0">
                  <a:solidFill>
                    <a:srgbClr val="0070C0"/>
                  </a:solidFill>
                  <a:latin typeface="Nunito Sans" panose="00000500000000000000" pitchFamily="2" charset="0"/>
                  <a:cs typeface="Arial" panose="020B0604020202020204" pitchFamily="34" charset="0"/>
                </a:rPr>
                <a:t>4K interactive</a:t>
              </a:r>
            </a:p>
            <a:p>
              <a:pPr algn="r"/>
              <a:r>
                <a:rPr lang="en-US" sz="800" dirty="0">
                  <a:solidFill>
                    <a:srgbClr val="0070C0"/>
                  </a:solidFill>
                  <a:latin typeface="Nunito Sans" panose="00000500000000000000" pitchFamily="2" charset="0"/>
                  <a:cs typeface="Arial" panose="020B0604020202020204" pitchFamily="34" charset="0"/>
                </a:rPr>
                <a:t>Media player gateway</a:t>
              </a:r>
            </a:p>
            <a:p>
              <a:pPr algn="r"/>
              <a:r>
                <a:rPr lang="en-US" sz="800" dirty="0">
                  <a:solidFill>
                    <a:srgbClr val="0070C0"/>
                  </a:solidFill>
                  <a:latin typeface="Nunito Sans" panose="00000500000000000000" pitchFamily="2" charset="0"/>
                  <a:cs typeface="Arial" panose="020B0604020202020204" pitchFamily="34" charset="0"/>
                </a:rPr>
                <a:t>Infinite video wall</a:t>
              </a:r>
            </a:p>
          </p:txBody>
        </p:sp>
      </p:grpSp>
      <p:grpSp>
        <p:nvGrpSpPr>
          <p:cNvPr id="111" name="Group 110"/>
          <p:cNvGrpSpPr/>
          <p:nvPr/>
        </p:nvGrpSpPr>
        <p:grpSpPr>
          <a:xfrm>
            <a:off x="10433481" y="4851054"/>
            <a:ext cx="1657186" cy="1184293"/>
            <a:chOff x="20863785" y="9702105"/>
            <a:chExt cx="3314373" cy="2368585"/>
          </a:xfrm>
        </p:grpSpPr>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63785" y="10444613"/>
              <a:ext cx="1662546" cy="1626077"/>
            </a:xfrm>
            <a:prstGeom prst="rect">
              <a:avLst/>
            </a:prstGeom>
          </p:spPr>
        </p:pic>
        <p:sp>
          <p:nvSpPr>
            <p:cNvPr id="60" name="Rectangle 59"/>
            <p:cNvSpPr/>
            <p:nvPr/>
          </p:nvSpPr>
          <p:spPr>
            <a:xfrm>
              <a:off x="22070403" y="9702105"/>
              <a:ext cx="2107755" cy="923330"/>
            </a:xfrm>
            <a:prstGeom prst="rect">
              <a:avLst/>
            </a:prstGeom>
          </p:spPr>
          <p:txBody>
            <a:bodyPr wrap="square">
              <a:spAutoFit/>
            </a:bodyPr>
            <a:lstStyle/>
            <a:p>
              <a:r>
                <a:rPr lang="en-US" sz="800" dirty="0">
                  <a:solidFill>
                    <a:srgbClr val="0070C0"/>
                  </a:solidFill>
                  <a:latin typeface="Nunito Sans" panose="00000500000000000000" pitchFamily="2" charset="0"/>
                  <a:cs typeface="Arial" panose="020B0604020202020204" pitchFamily="34" charset="0"/>
                </a:rPr>
                <a:t>22-inch interactive</a:t>
              </a:r>
            </a:p>
            <a:p>
              <a:r>
                <a:rPr lang="en-US" sz="800" dirty="0">
                  <a:solidFill>
                    <a:srgbClr val="0070C0"/>
                  </a:solidFill>
                  <a:latin typeface="Nunito Sans" panose="00000500000000000000" pitchFamily="2" charset="0"/>
                  <a:cs typeface="Arial" panose="020B0604020202020204" pitchFamily="34" charset="0"/>
                </a:rPr>
                <a:t>desk booking kiosk</a:t>
              </a:r>
            </a:p>
            <a:p>
              <a:r>
                <a:rPr lang="en-US" sz="800" dirty="0">
                  <a:solidFill>
                    <a:srgbClr val="0070C0"/>
                  </a:solidFill>
                  <a:latin typeface="Nunito Sans" panose="00000500000000000000" pitchFamily="2" charset="0"/>
                  <a:cs typeface="Arial" panose="020B0604020202020204" pitchFamily="34" charset="0"/>
                </a:rPr>
                <a:t>External ID reader</a:t>
              </a:r>
            </a:p>
          </p:txBody>
        </p:sp>
      </p:grpSp>
      <p:grpSp>
        <p:nvGrpSpPr>
          <p:cNvPr id="117" name="Group 116"/>
          <p:cNvGrpSpPr/>
          <p:nvPr/>
        </p:nvGrpSpPr>
        <p:grpSpPr>
          <a:xfrm>
            <a:off x="390781" y="3916323"/>
            <a:ext cx="2058378" cy="2282683"/>
            <a:chOff x="778386" y="7832643"/>
            <a:chExt cx="4116756" cy="4565365"/>
          </a:xfrm>
        </p:grpSpPr>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40017" y="10716051"/>
              <a:ext cx="1681957" cy="1681957"/>
            </a:xfrm>
            <a:prstGeom prst="rect">
              <a:avLst/>
            </a:prstGeom>
          </p:spPr>
        </p:pic>
        <p:sp>
          <p:nvSpPr>
            <p:cNvPr id="57" name="TextBox 56">
              <a:extLst>
                <a:ext uri="{FF2B5EF4-FFF2-40B4-BE49-F238E27FC236}">
                  <a16:creationId xmlns="" xmlns:a16="http://schemas.microsoft.com/office/drawing/2014/main" id="{1ECE7438-9CD6-427D-BAA2-E463184C558B}"/>
                </a:ext>
              </a:extLst>
            </p:cNvPr>
            <p:cNvSpPr txBox="1"/>
            <p:nvPr/>
          </p:nvSpPr>
          <p:spPr>
            <a:xfrm>
              <a:off x="778386" y="8254035"/>
              <a:ext cx="2655122" cy="430838"/>
            </a:xfrm>
            <a:prstGeom prst="rect">
              <a:avLst/>
            </a:prstGeom>
          </p:spPr>
          <p:txBody>
            <a:bodyPr vert="horz" wrap="none" lIns="91417" tIns="45708" rIns="91417" bIns="45708" rtlCol="0" anchor="ctr" anchorCtr="0">
              <a:spAutoFit/>
            </a:bodyPr>
            <a:lstStyle/>
            <a:p>
              <a:r>
                <a:rPr lang="en-US" sz="800" dirty="0">
                  <a:solidFill>
                    <a:srgbClr val="0070C0"/>
                  </a:solidFill>
                  <a:latin typeface="Nunito Sans" panose="00000500000000000000" pitchFamily="2" charset="0"/>
                  <a:cs typeface="Arial" panose="020B0604020202020204" pitchFamily="34" charset="0"/>
                </a:rPr>
                <a:t>22-inch way finder Kiosk</a:t>
              </a:r>
            </a:p>
          </p:txBody>
        </p:sp>
        <p:pic>
          <p:nvPicPr>
            <p:cNvPr id="68" name="Picture 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13185" y="7832643"/>
              <a:ext cx="1681957" cy="1681957"/>
            </a:xfrm>
            <a:prstGeom prst="rect">
              <a:avLst/>
            </a:prstGeom>
          </p:spPr>
        </p:pic>
      </p:grpSp>
      <p:grpSp>
        <p:nvGrpSpPr>
          <p:cNvPr id="108" name="Group 107"/>
          <p:cNvGrpSpPr/>
          <p:nvPr/>
        </p:nvGrpSpPr>
        <p:grpSpPr>
          <a:xfrm>
            <a:off x="7983171" y="3288808"/>
            <a:ext cx="2211142" cy="1163803"/>
            <a:chOff x="15963163" y="6577611"/>
            <a:chExt cx="4422282" cy="2327606"/>
          </a:xfrm>
        </p:grpSpPr>
        <p:pic>
          <p:nvPicPr>
            <p:cNvPr id="78" name="Picture 77">
              <a:extLst>
                <a:ext uri="{FF2B5EF4-FFF2-40B4-BE49-F238E27FC236}">
                  <a16:creationId xmlns="" xmlns:a16="http://schemas.microsoft.com/office/drawing/2014/main" id="{C2CB86DD-384F-4A41-B0B2-16FCC05E15CB}"/>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7336266" y="6745615"/>
              <a:ext cx="700679" cy="677149"/>
            </a:xfrm>
            <a:prstGeom prst="rect">
              <a:avLst/>
            </a:prstGeom>
          </p:spPr>
        </p:pic>
        <p:pic>
          <p:nvPicPr>
            <p:cNvPr id="69" name="Picture 68"/>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963163" y="7003476"/>
              <a:ext cx="892175" cy="1901741"/>
            </a:xfrm>
            <a:prstGeom prst="rect">
              <a:avLst/>
            </a:prstGeom>
          </p:spPr>
        </p:pic>
        <p:sp>
          <p:nvSpPr>
            <p:cNvPr id="83" name="TextBox 82">
              <a:extLst>
                <a:ext uri="{FF2B5EF4-FFF2-40B4-BE49-F238E27FC236}">
                  <a16:creationId xmlns="" xmlns:a16="http://schemas.microsoft.com/office/drawing/2014/main" id="{EEFEEC54-A55C-4BB5-AC93-15E6ED380612}"/>
                </a:ext>
              </a:extLst>
            </p:cNvPr>
            <p:cNvSpPr txBox="1"/>
            <p:nvPr/>
          </p:nvSpPr>
          <p:spPr>
            <a:xfrm>
              <a:off x="18211224" y="6577611"/>
              <a:ext cx="2174221" cy="923282"/>
            </a:xfrm>
            <a:prstGeom prst="rect">
              <a:avLst/>
            </a:prstGeom>
          </p:spPr>
          <p:txBody>
            <a:bodyPr vert="horz" wrap="none" lIns="91417" tIns="45708" rIns="91417" bIns="45708" rtlCol="0" anchor="ctr" anchorCtr="0">
              <a:spAutoFit/>
            </a:bodyPr>
            <a:lstStyle/>
            <a:p>
              <a:r>
                <a:rPr lang="en-US" sz="800" dirty="0">
                  <a:solidFill>
                    <a:srgbClr val="0070C0"/>
                  </a:solidFill>
                  <a:latin typeface="Nunito Sans" panose="00000500000000000000" pitchFamily="2" charset="0"/>
                  <a:cs typeface="Arial" panose="020B0604020202020204" pitchFamily="34" charset="0"/>
                </a:rPr>
                <a:t>Certified</a:t>
              </a:r>
            </a:p>
            <a:p>
              <a:r>
                <a:rPr lang="en-US" sz="800" dirty="0">
                  <a:solidFill>
                    <a:srgbClr val="0070C0"/>
                  </a:solidFill>
                  <a:latin typeface="Nunito Sans" panose="00000500000000000000" pitchFamily="2" charset="0"/>
                  <a:cs typeface="Arial" panose="020B0604020202020204" pitchFamily="34" charset="0"/>
                </a:rPr>
                <a:t>HID Advantage</a:t>
              </a:r>
            </a:p>
            <a:p>
              <a:r>
                <a:rPr lang="en-US" sz="800" dirty="0">
                  <a:solidFill>
                    <a:srgbClr val="0070C0"/>
                  </a:solidFill>
                  <a:latin typeface="Nunito Sans" panose="00000500000000000000" pitchFamily="2" charset="0"/>
                  <a:cs typeface="Arial" panose="020B0604020202020204" pitchFamily="34" charset="0"/>
                </a:rPr>
                <a:t>Technology Partner</a:t>
              </a:r>
            </a:p>
          </p:txBody>
        </p:sp>
      </p:grpSp>
      <p:grpSp>
        <p:nvGrpSpPr>
          <p:cNvPr id="115" name="Group 114"/>
          <p:cNvGrpSpPr/>
          <p:nvPr/>
        </p:nvGrpSpPr>
        <p:grpSpPr>
          <a:xfrm>
            <a:off x="10311364" y="2291164"/>
            <a:ext cx="1679024" cy="1142195"/>
            <a:chOff x="17767169" y="4600662"/>
            <a:chExt cx="3358047" cy="2284390"/>
          </a:xfrm>
        </p:grpSpPr>
        <p:sp>
          <p:nvSpPr>
            <p:cNvPr id="106" name="TextBox 105">
              <a:extLst>
                <a:ext uri="{FF2B5EF4-FFF2-40B4-BE49-F238E27FC236}">
                  <a16:creationId xmlns="" xmlns:a16="http://schemas.microsoft.com/office/drawing/2014/main" id="{148A35B1-C66D-4F9B-BA74-9A05C8008B8C}"/>
                </a:ext>
              </a:extLst>
            </p:cNvPr>
            <p:cNvSpPr txBox="1"/>
            <p:nvPr/>
          </p:nvSpPr>
          <p:spPr>
            <a:xfrm>
              <a:off x="17900511" y="5961770"/>
              <a:ext cx="3224705" cy="923282"/>
            </a:xfrm>
            <a:prstGeom prst="rect">
              <a:avLst/>
            </a:prstGeom>
          </p:spPr>
          <p:txBody>
            <a:bodyPr vert="horz" wrap="square" lIns="91417" tIns="45708" rIns="91417" bIns="45708" rtlCol="0" anchor="ctr" anchorCtr="0">
              <a:spAutoFit/>
            </a:bodyPr>
            <a:lstStyle/>
            <a:p>
              <a:r>
                <a:rPr lang="en-US" sz="800" dirty="0">
                  <a:solidFill>
                    <a:srgbClr val="0070C0"/>
                  </a:solidFill>
                  <a:latin typeface="Nunito Sans" panose="00000500000000000000" pitchFamily="2" charset="0"/>
                  <a:cs typeface="Arial" panose="020B0604020202020204" pitchFamily="34" charset="0"/>
                </a:rPr>
                <a:t>Information security</a:t>
              </a:r>
              <a:r>
                <a:rPr lang="zh-TW" altLang="en-US" sz="800" dirty="0">
                  <a:solidFill>
                    <a:srgbClr val="0070C0"/>
                  </a:solidFill>
                  <a:latin typeface="Nunito Sans" panose="00000500000000000000" pitchFamily="2" charset="0"/>
                  <a:cs typeface="Arial" panose="020B0604020202020204" pitchFamily="34" charset="0"/>
                </a:rPr>
                <a:t> </a:t>
              </a:r>
              <a:r>
                <a:rPr lang="en-US" sz="800" dirty="0">
                  <a:solidFill>
                    <a:srgbClr val="0070C0"/>
                  </a:solidFill>
                  <a:latin typeface="Nunito Sans" panose="00000500000000000000" pitchFamily="2" charset="0"/>
                  <a:cs typeface="Arial" panose="020B0604020202020204" pitchFamily="34" charset="0"/>
                </a:rPr>
                <a:t>management system certification</a:t>
              </a:r>
            </a:p>
          </p:txBody>
        </p:sp>
        <p:pic>
          <p:nvPicPr>
            <p:cNvPr id="100" name="Picture 9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767169" y="4600662"/>
              <a:ext cx="2914650" cy="1438275"/>
            </a:xfrm>
            <a:prstGeom prst="rect">
              <a:avLst/>
            </a:prstGeom>
          </p:spPr>
        </p:pic>
      </p:grpSp>
      <p:grpSp>
        <p:nvGrpSpPr>
          <p:cNvPr id="114" name="Group 113"/>
          <p:cNvGrpSpPr/>
          <p:nvPr/>
        </p:nvGrpSpPr>
        <p:grpSpPr>
          <a:xfrm>
            <a:off x="1103907" y="1979394"/>
            <a:ext cx="9834418" cy="3518828"/>
            <a:chOff x="1876646" y="3678394"/>
            <a:chExt cx="19668835" cy="7037656"/>
          </a:xfrm>
        </p:grpSpPr>
        <p:pic>
          <p:nvPicPr>
            <p:cNvPr id="93" name="Picture 9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69206" y="9982174"/>
              <a:ext cx="727075" cy="727075"/>
            </a:xfrm>
            <a:prstGeom prst="rect">
              <a:avLst/>
            </a:prstGeom>
          </p:spPr>
        </p:pic>
        <p:pic>
          <p:nvPicPr>
            <p:cNvPr id="94" name="Picture 9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26439" y="9954185"/>
              <a:ext cx="727075" cy="727075"/>
            </a:xfrm>
            <a:prstGeom prst="rect">
              <a:avLst/>
            </a:prstGeom>
          </p:spPr>
        </p:pic>
        <p:grpSp>
          <p:nvGrpSpPr>
            <p:cNvPr id="109" name="Group 108"/>
            <p:cNvGrpSpPr/>
            <p:nvPr/>
          </p:nvGrpSpPr>
          <p:grpSpPr>
            <a:xfrm>
              <a:off x="1876646" y="3678394"/>
              <a:ext cx="19668835" cy="7037656"/>
              <a:chOff x="2275930" y="3993576"/>
              <a:chExt cx="19668835" cy="7037656"/>
            </a:xfrm>
          </p:grpSpPr>
          <p:pic>
            <p:nvPicPr>
              <p:cNvPr id="64" name="Picture 6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40625" y="4735426"/>
                <a:ext cx="727075" cy="727075"/>
              </a:xfrm>
              <a:prstGeom prst="rect">
                <a:avLst/>
              </a:prstGeom>
            </p:spPr>
          </p:pic>
          <p:pic>
            <p:nvPicPr>
              <p:cNvPr id="71" name="Picture 7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618783" y="3993576"/>
                <a:ext cx="727075" cy="727075"/>
              </a:xfrm>
              <a:prstGeom prst="rect">
                <a:avLst/>
              </a:prstGeom>
            </p:spPr>
          </p:pic>
          <p:pic>
            <p:nvPicPr>
              <p:cNvPr id="72" name="Picture 7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67188" y="7003476"/>
                <a:ext cx="727075" cy="727075"/>
              </a:xfrm>
              <a:prstGeom prst="rect">
                <a:avLst/>
              </a:prstGeom>
            </p:spPr>
          </p:pic>
          <p:pic>
            <p:nvPicPr>
              <p:cNvPr id="73" name="Picture 7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065932" y="6684915"/>
                <a:ext cx="727075" cy="727075"/>
              </a:xfrm>
              <a:prstGeom prst="rect">
                <a:avLst/>
              </a:prstGeom>
            </p:spPr>
          </p:pic>
          <p:pic>
            <p:nvPicPr>
              <p:cNvPr id="74" name="Picture 7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92332" y="7367013"/>
                <a:ext cx="727075" cy="727075"/>
              </a:xfrm>
              <a:prstGeom prst="rect">
                <a:avLst/>
              </a:prstGeom>
            </p:spPr>
          </p:pic>
          <p:pic>
            <p:nvPicPr>
              <p:cNvPr id="75" name="Picture 7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2636" y="9876107"/>
                <a:ext cx="727075" cy="727075"/>
              </a:xfrm>
              <a:prstGeom prst="rect">
                <a:avLst/>
              </a:prstGeom>
            </p:spPr>
          </p:pic>
          <p:pic>
            <p:nvPicPr>
              <p:cNvPr id="76" name="Picture 7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87806" y="10253575"/>
                <a:ext cx="727075" cy="727075"/>
              </a:xfrm>
              <a:prstGeom prst="rect">
                <a:avLst/>
              </a:prstGeom>
            </p:spPr>
          </p:pic>
          <p:pic>
            <p:nvPicPr>
              <p:cNvPr id="77" name="Picture 12" descr="Image result for iadeacare">
                <a:extLst>
                  <a:ext uri="{FF2B5EF4-FFF2-40B4-BE49-F238E27FC236}">
                    <a16:creationId xmlns="" xmlns:a16="http://schemas.microsoft.com/office/drawing/2014/main" id="{4B647AEA-90E9-4C4F-B130-4075CE7CA3CF}"/>
                  </a:ext>
                </a:extLst>
              </p:cNvP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2495626" y="4582327"/>
                <a:ext cx="2395280" cy="64799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84796" y="4312532"/>
                <a:ext cx="965210" cy="2231059"/>
              </a:xfrm>
              <a:prstGeom prst="rect">
                <a:avLst/>
              </a:prstGeom>
            </p:spPr>
          </p:pic>
          <p:sp>
            <p:nvSpPr>
              <p:cNvPr id="81" name="Rectangle 80"/>
              <p:cNvSpPr/>
              <p:nvPr/>
            </p:nvSpPr>
            <p:spPr>
              <a:xfrm>
                <a:off x="2275930" y="5296698"/>
                <a:ext cx="3001464" cy="430888"/>
              </a:xfrm>
              <a:prstGeom prst="rect">
                <a:avLst/>
              </a:prstGeom>
            </p:spPr>
            <p:txBody>
              <a:bodyPr wrap="none">
                <a:spAutoFit/>
              </a:bodyPr>
              <a:lstStyle/>
              <a:p>
                <a:r>
                  <a:rPr lang="en-US" sz="800" dirty="0">
                    <a:solidFill>
                      <a:srgbClr val="0070C0"/>
                    </a:solidFill>
                    <a:latin typeface="Nunito Sans" panose="00000500000000000000" pitchFamily="2" charset="0"/>
                    <a:cs typeface="Arial" panose="020B0604020202020204" pitchFamily="34" charset="0"/>
                  </a:rPr>
                  <a:t>Remote device management</a:t>
                </a:r>
              </a:p>
            </p:txBody>
          </p:sp>
          <p:pic>
            <p:nvPicPr>
              <p:cNvPr id="95" name="Picture 9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813991" y="9810155"/>
                <a:ext cx="727075" cy="727075"/>
              </a:xfrm>
              <a:prstGeom prst="rect">
                <a:avLst/>
              </a:prstGeom>
            </p:spPr>
          </p:pic>
          <p:pic>
            <p:nvPicPr>
              <p:cNvPr id="96" name="Picture 9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606027" y="9651830"/>
                <a:ext cx="727075" cy="727075"/>
              </a:xfrm>
              <a:prstGeom prst="rect">
                <a:avLst/>
              </a:prstGeom>
            </p:spPr>
          </p:pic>
          <p:pic>
            <p:nvPicPr>
              <p:cNvPr id="97" name="Picture 9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673407" y="10320106"/>
                <a:ext cx="727075" cy="711126"/>
              </a:xfrm>
              <a:prstGeom prst="rect">
                <a:avLst/>
              </a:prstGeom>
            </p:spPr>
          </p:pic>
          <p:pic>
            <p:nvPicPr>
              <p:cNvPr id="98" name="Picture 9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217690" y="9876107"/>
                <a:ext cx="727075" cy="727075"/>
              </a:xfrm>
              <a:prstGeom prst="rect">
                <a:avLst/>
              </a:prstGeom>
            </p:spPr>
          </p:pic>
          <p:pic>
            <p:nvPicPr>
              <p:cNvPr id="104" name="Picture 10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06072" y="4174188"/>
                <a:ext cx="727075" cy="727075"/>
              </a:xfrm>
              <a:prstGeom prst="rect">
                <a:avLst/>
              </a:prstGeom>
            </p:spPr>
          </p:pic>
          <p:pic>
            <p:nvPicPr>
              <p:cNvPr id="110" name="Picture 10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335936" y="9651830"/>
                <a:ext cx="727075" cy="727075"/>
              </a:xfrm>
              <a:prstGeom prst="rect">
                <a:avLst/>
              </a:prstGeom>
            </p:spPr>
          </p:pic>
        </p:grpSp>
      </p:grpSp>
      <p:grpSp>
        <p:nvGrpSpPr>
          <p:cNvPr id="120" name="Group 119"/>
          <p:cNvGrpSpPr/>
          <p:nvPr/>
        </p:nvGrpSpPr>
        <p:grpSpPr>
          <a:xfrm>
            <a:off x="3839689" y="2615164"/>
            <a:ext cx="7389321" cy="3084164"/>
            <a:chOff x="7676203" y="5230325"/>
            <a:chExt cx="14778639" cy="6168328"/>
          </a:xfrm>
        </p:grpSpPr>
        <p:grpSp>
          <p:nvGrpSpPr>
            <p:cNvPr id="113" name="Group 112"/>
            <p:cNvGrpSpPr/>
            <p:nvPr/>
          </p:nvGrpSpPr>
          <p:grpSpPr>
            <a:xfrm>
              <a:off x="7676203" y="5230325"/>
              <a:ext cx="14778639" cy="6168328"/>
              <a:chOff x="7676203" y="5230325"/>
              <a:chExt cx="14778639" cy="6168328"/>
            </a:xfrm>
          </p:grpSpPr>
          <p:sp>
            <p:nvSpPr>
              <p:cNvPr id="63" name="Rectangle 62"/>
              <p:cNvSpPr/>
              <p:nvPr/>
            </p:nvSpPr>
            <p:spPr>
              <a:xfrm>
                <a:off x="19837955" y="8489721"/>
                <a:ext cx="2616887" cy="923330"/>
              </a:xfrm>
              <a:prstGeom prst="rect">
                <a:avLst/>
              </a:prstGeom>
            </p:spPr>
            <p:txBody>
              <a:bodyPr wrap="square">
                <a:spAutoFit/>
              </a:bodyPr>
              <a:lstStyle/>
              <a:p>
                <a:r>
                  <a:rPr lang="en-US" sz="800" dirty="0">
                    <a:solidFill>
                      <a:srgbClr val="0070C0"/>
                    </a:solidFill>
                    <a:latin typeface="Nunito Sans" panose="00000500000000000000" pitchFamily="2" charset="0"/>
                    <a:cs typeface="Arial" panose="020B0604020202020204" pitchFamily="34" charset="0"/>
                  </a:rPr>
                  <a:t>Desk booking device with occupancy sensor, ID reader options </a:t>
                </a:r>
              </a:p>
            </p:txBody>
          </p:sp>
          <p:grpSp>
            <p:nvGrpSpPr>
              <p:cNvPr id="102" name="Group 101"/>
              <p:cNvGrpSpPr/>
              <p:nvPr/>
            </p:nvGrpSpPr>
            <p:grpSpPr>
              <a:xfrm>
                <a:off x="7676203" y="5230325"/>
                <a:ext cx="12609854" cy="6168328"/>
                <a:chOff x="7676203" y="5230325"/>
                <a:chExt cx="12609854" cy="6168328"/>
              </a:xfrm>
            </p:grpSpPr>
            <p:pic>
              <p:nvPicPr>
                <p:cNvPr id="66" name="Picture 6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76203" y="5230325"/>
                  <a:ext cx="427974" cy="427974"/>
                </a:xfrm>
                <a:prstGeom prst="rect">
                  <a:avLst/>
                </a:prstGeom>
              </p:spPr>
            </p:pic>
            <p:grpSp>
              <p:nvGrpSpPr>
                <p:cNvPr id="101" name="Group 100"/>
                <p:cNvGrpSpPr/>
                <p:nvPr/>
              </p:nvGrpSpPr>
              <p:grpSpPr>
                <a:xfrm>
                  <a:off x="17735384" y="10181221"/>
                  <a:ext cx="2550673" cy="921376"/>
                  <a:chOff x="17735384" y="10181221"/>
                  <a:chExt cx="2550673" cy="921376"/>
                </a:xfrm>
              </p:grpSpPr>
              <p:pic>
                <p:nvPicPr>
                  <p:cNvPr id="82" name="Picture 81"/>
                  <p:cNvPicPr>
                    <a:picLocks noChangeAspect="1"/>
                  </p:cNvPicPr>
                  <p:nvPr/>
                </p:nvPicPr>
                <p:blipFill rotWithShape="1">
                  <a:blip r:embed="rId18" cstate="print">
                    <a:extLst>
                      <a:ext uri="{28A0092B-C50C-407E-A947-70E740481C1C}">
                        <a14:useLocalDpi xmlns:a14="http://schemas.microsoft.com/office/drawing/2010/main" val="0"/>
                      </a:ext>
                    </a:extLst>
                  </a:blip>
                  <a:srcRect/>
                  <a:stretch/>
                </p:blipFill>
                <p:spPr>
                  <a:xfrm>
                    <a:off x="19465218" y="10332039"/>
                    <a:ext cx="441743" cy="205191"/>
                  </a:xfrm>
                  <a:prstGeom prst="rect">
                    <a:avLst/>
                  </a:prstGeom>
                </p:spPr>
              </p:pic>
              <p:pic>
                <p:nvPicPr>
                  <p:cNvPr id="87" name="Picture 86"/>
                  <p:cNvPicPr>
                    <a:picLocks noChangeAspect="1"/>
                  </p:cNvPicPr>
                  <p:nvPr/>
                </p:nvPicPr>
                <p:blipFill rotWithShape="1">
                  <a:blip r:embed="rId19" cstate="print">
                    <a:extLst>
                      <a:ext uri="{28A0092B-C50C-407E-A947-70E740481C1C}">
                        <a14:useLocalDpi xmlns:a14="http://schemas.microsoft.com/office/drawing/2010/main" val="0"/>
                      </a:ext>
                    </a:extLst>
                  </a:blip>
                  <a:srcRect/>
                  <a:stretch/>
                </p:blipFill>
                <p:spPr>
                  <a:xfrm>
                    <a:off x="17735384" y="10181221"/>
                    <a:ext cx="440979" cy="212089"/>
                  </a:xfrm>
                  <a:prstGeom prst="rect">
                    <a:avLst/>
                  </a:prstGeom>
                </p:spPr>
              </p:pic>
              <p:pic>
                <p:nvPicPr>
                  <p:cNvPr id="89" name="Picture 8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874698" y="10766071"/>
                    <a:ext cx="336526" cy="336526"/>
                  </a:xfrm>
                  <a:prstGeom prst="rect">
                    <a:avLst/>
                  </a:prstGeom>
                </p:spPr>
              </p:pic>
              <p:pic>
                <p:nvPicPr>
                  <p:cNvPr id="85" name="Picture 8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9941351" y="10378905"/>
                    <a:ext cx="344706" cy="337145"/>
                  </a:xfrm>
                  <a:prstGeom prst="rect">
                    <a:avLst/>
                  </a:prstGeom>
                </p:spPr>
              </p:pic>
            </p:grpSp>
            <p:pic>
              <p:nvPicPr>
                <p:cNvPr id="86" name="Picture 8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49697" y="10980650"/>
                  <a:ext cx="418003" cy="418003"/>
                </a:xfrm>
                <a:prstGeom prst="rect">
                  <a:avLst/>
                </a:prstGeom>
              </p:spPr>
            </p:pic>
            <p:pic>
              <p:nvPicPr>
                <p:cNvPr id="92" name="Picture 9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589977" y="10837374"/>
                  <a:ext cx="418003" cy="418003"/>
                </a:xfrm>
                <a:prstGeom prst="rect">
                  <a:avLst/>
                </a:prstGeom>
              </p:spPr>
            </p:pic>
          </p:grpSp>
        </p:grpSp>
        <p:pic>
          <p:nvPicPr>
            <p:cNvPr id="119" name="Picture 118"/>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7982378" y="8338461"/>
              <a:ext cx="2268538" cy="1133511"/>
            </a:xfrm>
            <a:prstGeom prst="rect">
              <a:avLst/>
            </a:prstGeom>
          </p:spPr>
        </p:pic>
      </p:grpSp>
      <p:grpSp>
        <p:nvGrpSpPr>
          <p:cNvPr id="3" name="Group 2"/>
          <p:cNvGrpSpPr/>
          <p:nvPr/>
        </p:nvGrpSpPr>
        <p:grpSpPr>
          <a:xfrm>
            <a:off x="4209411" y="3296140"/>
            <a:ext cx="3078122" cy="1242424"/>
            <a:chOff x="4209411" y="3296140"/>
            <a:chExt cx="3078122" cy="1242424"/>
          </a:xfrm>
        </p:grpSpPr>
        <p:grpSp>
          <p:nvGrpSpPr>
            <p:cNvPr id="107" name="Group 106"/>
            <p:cNvGrpSpPr/>
            <p:nvPr/>
          </p:nvGrpSpPr>
          <p:grpSpPr>
            <a:xfrm>
              <a:off x="5410799" y="3296140"/>
              <a:ext cx="1876734" cy="958652"/>
              <a:chOff x="10818422" y="6592282"/>
              <a:chExt cx="3753467" cy="1917304"/>
            </a:xfrm>
          </p:grpSpPr>
          <p:pic>
            <p:nvPicPr>
              <p:cNvPr id="88" name="Picture 8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818422" y="7574623"/>
                <a:ext cx="784712" cy="767499"/>
              </a:xfrm>
              <a:prstGeom prst="rect">
                <a:avLst/>
              </a:prstGeom>
            </p:spPr>
          </p:pic>
          <p:pic>
            <p:nvPicPr>
              <p:cNvPr id="90" name="Picture 8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1603134" y="6592282"/>
                <a:ext cx="668909" cy="654236"/>
              </a:xfrm>
              <a:prstGeom prst="rect">
                <a:avLst/>
              </a:prstGeom>
            </p:spPr>
          </p:pic>
          <p:pic>
            <p:nvPicPr>
              <p:cNvPr id="91" name="Picture 90"/>
              <p:cNvPicPr>
                <a:picLocks noChangeAspect="1"/>
              </p:cNvPicPr>
              <p:nvPr/>
            </p:nvPicPr>
            <p:blipFill>
              <a:blip r:embed="rId2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11521861" y="6856969"/>
                <a:ext cx="788282" cy="770990"/>
              </a:xfrm>
              <a:prstGeom prst="rect">
                <a:avLst/>
              </a:prstGeom>
            </p:spPr>
          </p:pic>
          <p:sp>
            <p:nvSpPr>
              <p:cNvPr id="99" name="Rectangle 98"/>
              <p:cNvSpPr/>
              <p:nvPr/>
            </p:nvSpPr>
            <p:spPr>
              <a:xfrm>
                <a:off x="11867004" y="7770922"/>
                <a:ext cx="2704885" cy="738664"/>
              </a:xfrm>
              <a:prstGeom prst="rect">
                <a:avLst/>
              </a:prstGeom>
              <a:solidFill>
                <a:srgbClr val="FFFFFF">
                  <a:alpha val="50980"/>
                </a:srgbClr>
              </a:solidFill>
            </p:spPr>
            <p:txBody>
              <a:bodyPr wrap="square">
                <a:spAutoFit/>
              </a:bodyPr>
              <a:lstStyle/>
              <a:p>
                <a:r>
                  <a:rPr lang="en-US" sz="900" dirty="0">
                    <a:solidFill>
                      <a:srgbClr val="0070C0"/>
                    </a:solidFill>
                    <a:latin typeface="Nunito Sans" panose="00000500000000000000" pitchFamily="2" charset="0"/>
                    <a:cs typeface="Arial" panose="020B0604020202020204" pitchFamily="34" charset="0"/>
                  </a:rPr>
                  <a:t>GPIO integration for</a:t>
                </a:r>
              </a:p>
              <a:p>
                <a:r>
                  <a:rPr lang="en-US" sz="900" dirty="0">
                    <a:solidFill>
                      <a:srgbClr val="0070C0"/>
                    </a:solidFill>
                    <a:latin typeface="Nunito Sans" panose="00000500000000000000" pitchFamily="2" charset="0"/>
                    <a:cs typeface="Arial" panose="020B0604020202020204" pitchFamily="34" charset="0"/>
                  </a:rPr>
                  <a:t>sensors and actuators</a:t>
                </a:r>
              </a:p>
            </p:txBody>
          </p:sp>
          <p:pic>
            <p:nvPicPr>
              <p:cNvPr id="103" name="Picture 102"/>
              <p:cNvPicPr>
                <a:picLocks noChangeAspect="1"/>
              </p:cNvPicPr>
              <p:nvPr/>
            </p:nvPicPr>
            <p:blipFill>
              <a:blip r:embed="rId2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2925883">
                <a:off x="11065537" y="7343331"/>
                <a:ext cx="442825" cy="452757"/>
              </a:xfrm>
              <a:prstGeom prst="rect">
                <a:avLst/>
              </a:prstGeom>
            </p:spPr>
          </p:pic>
        </p:grpSp>
        <p:sp>
          <p:nvSpPr>
            <p:cNvPr id="84" name="Rectangle 83"/>
            <p:cNvSpPr/>
            <p:nvPr/>
          </p:nvSpPr>
          <p:spPr>
            <a:xfrm>
              <a:off x="4209411" y="4169232"/>
              <a:ext cx="1352443" cy="369332"/>
            </a:xfrm>
            <a:prstGeom prst="rect">
              <a:avLst/>
            </a:prstGeom>
            <a:solidFill>
              <a:srgbClr val="FFFFFF">
                <a:alpha val="50980"/>
              </a:srgbClr>
            </a:solidFill>
          </p:spPr>
          <p:txBody>
            <a:bodyPr wrap="square" lIns="91440" tIns="45720" rIns="91440" bIns="45720" anchor="t">
              <a:spAutoFit/>
            </a:bodyPr>
            <a:lstStyle/>
            <a:p>
              <a:r>
                <a:rPr lang="en-US" sz="900" dirty="0">
                  <a:solidFill>
                    <a:srgbClr val="0070C0"/>
                  </a:solidFill>
                  <a:latin typeface="Nunito Sans"/>
                  <a:cs typeface="Arial"/>
                </a:rPr>
                <a:t>Door lock integration for access control</a:t>
              </a:r>
            </a:p>
          </p:txBody>
        </p:sp>
      </p:grpSp>
      <p:grpSp>
        <p:nvGrpSpPr>
          <p:cNvPr id="116" name="Group 115"/>
          <p:cNvGrpSpPr/>
          <p:nvPr/>
        </p:nvGrpSpPr>
        <p:grpSpPr>
          <a:xfrm>
            <a:off x="5035789" y="2188854"/>
            <a:ext cx="3488805" cy="1931455"/>
            <a:chOff x="10068400" y="4377708"/>
            <a:chExt cx="6977609" cy="3862909"/>
          </a:xfrm>
        </p:grpSpPr>
        <p:pic>
          <p:nvPicPr>
            <p:cNvPr id="30" name="Picture 2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068400" y="7490595"/>
              <a:ext cx="750022" cy="750022"/>
            </a:xfrm>
            <a:prstGeom prst="rect">
              <a:avLst/>
            </a:prstGeom>
          </p:spPr>
        </p:pic>
        <p:pic>
          <p:nvPicPr>
            <p:cNvPr id="52" name="Picture 5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5065932" y="7199745"/>
              <a:ext cx="750022" cy="750022"/>
            </a:xfrm>
            <a:prstGeom prst="rect">
              <a:avLst/>
            </a:prstGeom>
          </p:spPr>
        </p:pic>
        <p:pic>
          <p:nvPicPr>
            <p:cNvPr id="53" name="Picture 52"/>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3618783" y="4413292"/>
              <a:ext cx="750022" cy="750022"/>
            </a:xfrm>
            <a:prstGeom prst="rect">
              <a:avLst/>
            </a:prstGeom>
          </p:spPr>
        </p:pic>
        <p:sp>
          <p:nvSpPr>
            <p:cNvPr id="56" name="TextBox 55">
              <a:extLst>
                <a:ext uri="{FF2B5EF4-FFF2-40B4-BE49-F238E27FC236}">
                  <a16:creationId xmlns="" xmlns:a16="http://schemas.microsoft.com/office/drawing/2014/main" id="{1909856F-A197-4865-A9B4-BB9FDBB14C5B}"/>
                </a:ext>
              </a:extLst>
            </p:cNvPr>
            <p:cNvSpPr txBox="1"/>
            <p:nvPr/>
          </p:nvSpPr>
          <p:spPr>
            <a:xfrm>
              <a:off x="14368805" y="4377708"/>
              <a:ext cx="2677204" cy="923282"/>
            </a:xfrm>
            <a:prstGeom prst="rect">
              <a:avLst/>
            </a:prstGeom>
          </p:spPr>
          <p:txBody>
            <a:bodyPr vert="horz" wrap="square" lIns="91417" tIns="45708" rIns="91417" bIns="45708" rtlCol="0" anchor="ctr" anchorCtr="0">
              <a:spAutoFit/>
            </a:bodyPr>
            <a:lstStyle>
              <a:defPPr>
                <a:defRPr lang="en-US"/>
              </a:defPPr>
              <a:lvl1pPr>
                <a:defRPr sz="1600">
                  <a:solidFill>
                    <a:schemeClr val="accent6"/>
                  </a:solidFill>
                  <a:cs typeface="Arial" panose="020B0604020202020204" pitchFamily="34" charset="0"/>
                </a:defRPr>
              </a:lvl1pPr>
            </a:lstStyle>
            <a:p>
              <a:r>
                <a:rPr lang="en-US" sz="800" dirty="0">
                  <a:solidFill>
                    <a:srgbClr val="0070C0"/>
                  </a:solidFill>
                  <a:latin typeface="Nunito Sans" panose="00000500000000000000" pitchFamily="2" charset="0"/>
                </a:rPr>
                <a:t>10/15-inch Interactive Room Panel, ID reader options</a:t>
              </a:r>
            </a:p>
          </p:txBody>
        </p:sp>
      </p:grpSp>
      <p:pic>
        <p:nvPicPr>
          <p:cNvPr id="5" name="Picture 4"/>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522229" y="2155268"/>
            <a:ext cx="986593" cy="685591"/>
          </a:xfrm>
          <a:prstGeom prst="rect">
            <a:avLst/>
          </a:prstGeom>
        </p:spPr>
      </p:pic>
      <p:pic>
        <p:nvPicPr>
          <p:cNvPr id="7" name="Picture 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061559" y="2361208"/>
            <a:ext cx="976066" cy="678276"/>
          </a:xfrm>
          <a:prstGeom prst="rect">
            <a:avLst/>
          </a:prstGeom>
        </p:spPr>
      </p:pic>
    </p:spTree>
    <p:extLst>
      <p:ext uri="{BB962C8B-B14F-4D97-AF65-F5344CB8AC3E}">
        <p14:creationId xmlns:p14="http://schemas.microsoft.com/office/powerpoint/2010/main" val="311873454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7"/>
                                        </p:tgtEl>
                                        <p:attrNameLst>
                                          <p:attrName>style.visibility</p:attrName>
                                        </p:attrNameLst>
                                      </p:cBhvr>
                                      <p:to>
                                        <p:strVal val="visible"/>
                                      </p:to>
                                    </p:set>
                                    <p:anim calcmode="lin" valueType="num">
                                      <p:cBhvr additive="base">
                                        <p:cTn id="12" dur="500" fill="hold"/>
                                        <p:tgtEl>
                                          <p:spTgt spid="117"/>
                                        </p:tgtEl>
                                        <p:attrNameLst>
                                          <p:attrName>ppt_x</p:attrName>
                                        </p:attrNameLst>
                                      </p:cBhvr>
                                      <p:tavLst>
                                        <p:tav tm="0">
                                          <p:val>
                                            <p:strVal val="#ppt_x"/>
                                          </p:val>
                                        </p:tav>
                                        <p:tav tm="100000">
                                          <p:val>
                                            <p:strVal val="#ppt_x"/>
                                          </p:val>
                                        </p:tav>
                                      </p:tavLst>
                                    </p:anim>
                                    <p:anim calcmode="lin" valueType="num">
                                      <p:cBhvr additive="base">
                                        <p:cTn id="13"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8"/>
                                        </p:tgtEl>
                                        <p:attrNameLst>
                                          <p:attrName>style.visibility</p:attrName>
                                        </p:attrNameLst>
                                      </p:cBhvr>
                                      <p:to>
                                        <p:strVal val="visible"/>
                                      </p:to>
                                    </p:set>
                                    <p:anim calcmode="lin" valueType="num">
                                      <p:cBhvr additive="base">
                                        <p:cTn id="18" dur="500" fill="hold"/>
                                        <p:tgtEl>
                                          <p:spTgt spid="118"/>
                                        </p:tgtEl>
                                        <p:attrNameLst>
                                          <p:attrName>ppt_x</p:attrName>
                                        </p:attrNameLst>
                                      </p:cBhvr>
                                      <p:tavLst>
                                        <p:tav tm="0">
                                          <p:val>
                                            <p:strVal val="#ppt_x"/>
                                          </p:val>
                                        </p:tav>
                                        <p:tav tm="100000">
                                          <p:val>
                                            <p:strVal val="#ppt_x"/>
                                          </p:val>
                                        </p:tav>
                                      </p:tavLst>
                                    </p:anim>
                                    <p:anim calcmode="lin" valueType="num">
                                      <p:cBhvr additive="base">
                                        <p:cTn id="19" dur="500" fill="hold"/>
                                        <p:tgtEl>
                                          <p:spTgt spid="1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13"/>
                                        </p:tgtEl>
                                      </p:cBhvr>
                                    </p:animEffect>
                                    <p:animScale>
                                      <p:cBhvr>
                                        <p:cTn id="24" dur="250" autoRev="1" fill="hold"/>
                                        <p:tgtEl>
                                          <p:spTgt spid="13"/>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1"/>
                                        </p:tgtEl>
                                        <p:attrNameLst>
                                          <p:attrName>style.visibility</p:attrName>
                                        </p:attrNameLst>
                                      </p:cBhvr>
                                      <p:to>
                                        <p:strVal val="visible"/>
                                      </p:to>
                                    </p:set>
                                    <p:animEffect transition="in" filter="fade">
                                      <p:cBhvr>
                                        <p:cTn id="29" dur="500"/>
                                        <p:tgtEl>
                                          <p:spTgt spid="111"/>
                                        </p:tgtEl>
                                      </p:cBhvr>
                                    </p:animEffect>
                                  </p:childTnLst>
                                </p:cTn>
                              </p:par>
                              <p:par>
                                <p:cTn id="30" presetID="2" presetClass="entr" presetSubtype="4" fill="hold" nodeType="withEffect">
                                  <p:stCondLst>
                                    <p:cond delay="0"/>
                                  </p:stCondLst>
                                  <p:childTnLst>
                                    <p:set>
                                      <p:cBhvr>
                                        <p:cTn id="31" dur="1" fill="hold">
                                          <p:stCondLst>
                                            <p:cond delay="0"/>
                                          </p:stCondLst>
                                        </p:cTn>
                                        <p:tgtEl>
                                          <p:spTgt spid="120"/>
                                        </p:tgtEl>
                                        <p:attrNameLst>
                                          <p:attrName>style.visibility</p:attrName>
                                        </p:attrNameLst>
                                      </p:cBhvr>
                                      <p:to>
                                        <p:strVal val="visible"/>
                                      </p:to>
                                    </p:set>
                                    <p:anim calcmode="lin" valueType="num">
                                      <p:cBhvr additive="base">
                                        <p:cTn id="32" dur="500" fill="hold"/>
                                        <p:tgtEl>
                                          <p:spTgt spid="120"/>
                                        </p:tgtEl>
                                        <p:attrNameLst>
                                          <p:attrName>ppt_x</p:attrName>
                                        </p:attrNameLst>
                                      </p:cBhvr>
                                      <p:tavLst>
                                        <p:tav tm="0">
                                          <p:val>
                                            <p:strVal val="#ppt_x"/>
                                          </p:val>
                                        </p:tav>
                                        <p:tav tm="100000">
                                          <p:val>
                                            <p:strVal val="#ppt_x"/>
                                          </p:val>
                                        </p:tav>
                                      </p:tavLst>
                                    </p:anim>
                                    <p:anim calcmode="lin" valueType="num">
                                      <p:cBhvr additive="base">
                                        <p:cTn id="33"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17"/>
                                        </p:tgtEl>
                                      </p:cBhvr>
                                    </p:animEffect>
                                    <p:animScale>
                                      <p:cBhvr>
                                        <p:cTn id="44" dur="250" autoRev="1" fill="hold"/>
                                        <p:tgtEl>
                                          <p:spTgt spid="17"/>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8"/>
                                        </p:tgtEl>
                                        <p:attrNameLst>
                                          <p:attrName>style.visibility</p:attrName>
                                        </p:attrNameLst>
                                      </p:cBhvr>
                                      <p:to>
                                        <p:strVal val="visible"/>
                                      </p:to>
                                    </p:set>
                                    <p:animEffect transition="in" filter="fade">
                                      <p:cBhvr>
                                        <p:cTn id="49" dur="500"/>
                                        <p:tgtEl>
                                          <p:spTgt spid="10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4"/>
                                        </p:tgtEl>
                                        <p:attrNameLst>
                                          <p:attrName>style.visibility</p:attrName>
                                        </p:attrNameLst>
                                      </p:cBhvr>
                                      <p:to>
                                        <p:strVal val="visible"/>
                                      </p:to>
                                    </p:set>
                                    <p:animEffect transition="in" filter="fade">
                                      <p:cBhvr>
                                        <p:cTn id="54" dur="500"/>
                                        <p:tgtEl>
                                          <p:spTgt spid="114"/>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15"/>
                                        </p:tgtEl>
                                        <p:attrNameLst>
                                          <p:attrName>style.visibility</p:attrName>
                                        </p:attrNameLst>
                                      </p:cBhvr>
                                      <p:to>
                                        <p:strVal val="visible"/>
                                      </p:to>
                                    </p:set>
                                    <p:anim calcmode="lin" valueType="num">
                                      <p:cBhvr additive="base">
                                        <p:cTn id="59" dur="500" fill="hold"/>
                                        <p:tgtEl>
                                          <p:spTgt spid="115"/>
                                        </p:tgtEl>
                                        <p:attrNameLst>
                                          <p:attrName>ppt_x</p:attrName>
                                        </p:attrNameLst>
                                      </p:cBhvr>
                                      <p:tavLst>
                                        <p:tav tm="0">
                                          <p:val>
                                            <p:strVal val="#ppt_x"/>
                                          </p:val>
                                        </p:tav>
                                        <p:tav tm="100000">
                                          <p:val>
                                            <p:strVal val="#ppt_x"/>
                                          </p:val>
                                        </p:tav>
                                      </p:tavLst>
                                    </p:anim>
                                    <p:anim calcmode="lin" valueType="num">
                                      <p:cBhvr additive="base">
                                        <p:cTn id="60"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rmAutofit lnSpcReduction="10000"/>
          </a:bodyPr>
          <a:lstStyle/>
          <a:p>
            <a:r>
              <a:rPr lang="en-US" dirty="0"/>
              <a:t>Contact Us</a:t>
            </a:r>
          </a:p>
        </p:txBody>
      </p:sp>
      <p:sp>
        <p:nvSpPr>
          <p:cNvPr id="2" name="Rectangle 1"/>
          <p:cNvSpPr/>
          <p:nvPr/>
        </p:nvSpPr>
        <p:spPr>
          <a:xfrm>
            <a:off x="2955851" y="2598194"/>
            <a:ext cx="6096000" cy="1477328"/>
          </a:xfrm>
          <a:prstGeom prst="rect">
            <a:avLst/>
          </a:prstGeom>
        </p:spPr>
        <p:txBody>
          <a:bodyPr>
            <a:spAutoFit/>
          </a:bodyPr>
          <a:lstStyle/>
          <a:p>
            <a:r>
              <a:rPr lang="en-US" dirty="0"/>
              <a:t>Product questions:</a:t>
            </a:r>
          </a:p>
          <a:p>
            <a:r>
              <a:rPr lang="en-US" dirty="0"/>
              <a:t>Sales@IAdea.com</a:t>
            </a:r>
          </a:p>
          <a:p>
            <a:endParaRPr lang="en-US" dirty="0"/>
          </a:p>
          <a:p>
            <a:r>
              <a:rPr lang="en-US" dirty="0"/>
              <a:t>Technical assistance:</a:t>
            </a:r>
          </a:p>
          <a:p>
            <a:r>
              <a:rPr lang="en-US" dirty="0"/>
              <a:t>Support@IAdea.com</a:t>
            </a:r>
          </a:p>
        </p:txBody>
      </p:sp>
    </p:spTree>
    <p:extLst>
      <p:ext uri="{BB962C8B-B14F-4D97-AF65-F5344CB8AC3E}">
        <p14:creationId xmlns:p14="http://schemas.microsoft.com/office/powerpoint/2010/main" val="1892644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Appendix</a:t>
            </a:r>
            <a:endParaRPr lang="en-US" dirty="0"/>
          </a:p>
        </p:txBody>
      </p:sp>
      <p:sp>
        <p:nvSpPr>
          <p:cNvPr id="8" name="Text Placeholder 7"/>
          <p:cNvSpPr>
            <a:spLocks noGrp="1"/>
          </p:cNvSpPr>
          <p:nvPr>
            <p:ph type="body" idx="1"/>
          </p:nvPr>
        </p:nvSpPr>
        <p:spPr/>
        <p:txBody>
          <a:bodyPr/>
          <a:lstStyle/>
          <a:p>
            <a:endParaRPr lang="en-US"/>
          </a:p>
        </p:txBody>
      </p:sp>
    </p:spTree>
    <p:extLst>
      <p:ext uri="{BB962C8B-B14F-4D97-AF65-F5344CB8AC3E}">
        <p14:creationId xmlns:p14="http://schemas.microsoft.com/office/powerpoint/2010/main" val="927534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 y="-80566"/>
            <a:ext cx="12192001" cy="6938565"/>
          </a:xfrm>
        </p:spPr>
      </p:pic>
      <p:sp>
        <p:nvSpPr>
          <p:cNvPr id="10" name="Rectangle 9"/>
          <p:cNvSpPr/>
          <p:nvPr/>
        </p:nvSpPr>
        <p:spPr>
          <a:xfrm>
            <a:off x="0" y="-99646"/>
            <a:ext cx="12192000" cy="6957646"/>
          </a:xfrm>
          <a:prstGeom prst="rect">
            <a:avLst/>
          </a:prstGeom>
          <a:gradFill flip="none" rotWithShape="1">
            <a:gsLst>
              <a:gs pos="0">
                <a:schemeClr val="tx1"/>
              </a:gs>
              <a:gs pos="50000">
                <a:schemeClr val="tx1">
                  <a:alpha val="50000"/>
                </a:schemeClr>
              </a:gs>
              <a:gs pos="100000">
                <a:schemeClr val="tx1">
                  <a:alpha val="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unito Sans" panose="00000500000000000000" pitchFamily="2" charset="0"/>
            </a:endParaRPr>
          </a:p>
        </p:txBody>
      </p:sp>
      <p:sp>
        <p:nvSpPr>
          <p:cNvPr id="2" name="標題 1"/>
          <p:cNvSpPr>
            <a:spLocks noGrp="1"/>
          </p:cNvSpPr>
          <p:nvPr>
            <p:ph type="title"/>
          </p:nvPr>
        </p:nvSpPr>
        <p:spPr>
          <a:xfrm>
            <a:off x="5709314" y="370018"/>
            <a:ext cx="6442765" cy="1345101"/>
          </a:xfrm>
        </p:spPr>
        <p:txBody>
          <a:bodyPr/>
          <a:lstStyle/>
          <a:p>
            <a:r>
              <a:rPr lang="en-US" dirty="0">
                <a:solidFill>
                  <a:schemeClr val="bg1"/>
                </a:solidFill>
                <a:latin typeface="Nunito Sans"/>
              </a:rPr>
              <a:t>Enterprise-Grade </a:t>
            </a:r>
            <a:br>
              <a:rPr lang="en-US" dirty="0">
                <a:solidFill>
                  <a:schemeClr val="bg1"/>
                </a:solidFill>
                <a:latin typeface="Nunito Sans"/>
              </a:rPr>
            </a:br>
            <a:r>
              <a:rPr lang="en-US" dirty="0">
                <a:solidFill>
                  <a:schemeClr val="bg1"/>
                </a:solidFill>
                <a:latin typeface="Nunito Sans"/>
              </a:rPr>
              <a:t>Data Security</a:t>
            </a:r>
          </a:p>
        </p:txBody>
      </p:sp>
      <p:graphicFrame>
        <p:nvGraphicFramePr>
          <p:cNvPr id="4" name="Table 4">
            <a:extLst>
              <a:ext uri="{FF2B5EF4-FFF2-40B4-BE49-F238E27FC236}">
                <a16:creationId xmlns="" xmlns:a16="http://schemas.microsoft.com/office/drawing/2014/main" id="{E2E250CF-7F1F-4206-8A2D-B96C81692D63}"/>
              </a:ext>
            </a:extLst>
          </p:cNvPr>
          <p:cNvGraphicFramePr>
            <a:graphicFrameLocks noGrp="1"/>
          </p:cNvGraphicFramePr>
          <p:nvPr>
            <p:extLst>
              <p:ext uri="{D42A27DB-BD31-4B8C-83A1-F6EECF244321}">
                <p14:modId xmlns:p14="http://schemas.microsoft.com/office/powerpoint/2010/main" val="3702147975"/>
              </p:ext>
            </p:extLst>
          </p:nvPr>
        </p:nvGraphicFramePr>
        <p:xfrm>
          <a:off x="5352176" y="1840301"/>
          <a:ext cx="6247809" cy="4113784"/>
        </p:xfrm>
        <a:graphic>
          <a:graphicData uri="http://schemas.openxmlformats.org/drawingml/2006/table">
            <a:tbl>
              <a:tblPr firstRow="1" bandRow="1">
                <a:tableStyleId>{2D5ABB26-0587-4C30-8999-92F81FD0307C}</a:tableStyleId>
              </a:tblPr>
              <a:tblGrid>
                <a:gridCol w="6247809">
                  <a:extLst>
                    <a:ext uri="{9D8B030D-6E8A-4147-A177-3AD203B41FA5}">
                      <a16:colId xmlns="" xmlns:a16="http://schemas.microsoft.com/office/drawing/2014/main" val="1913971276"/>
                    </a:ext>
                  </a:extLst>
                </a:gridCol>
              </a:tblGrid>
              <a:tr h="370840">
                <a:tc>
                  <a:txBody>
                    <a:bodyPr/>
                    <a:lstStyle/>
                    <a:p>
                      <a:pPr marL="285750" marR="0" lvl="0" indent="-285750" algn="r">
                        <a:lnSpc>
                          <a:spcPct val="120000"/>
                        </a:lnSpc>
                        <a:spcBef>
                          <a:spcPts val="1000"/>
                        </a:spcBef>
                        <a:spcAft>
                          <a:spcPts val="0"/>
                        </a:spcAft>
                        <a:buFont typeface="Arial"/>
                        <a:buChar char="•"/>
                      </a:pPr>
                      <a:r>
                        <a:rPr lang="en-US" sz="1800" b="1" i="0" u="none" strike="noStrike" noProof="0" dirty="0">
                          <a:solidFill>
                            <a:schemeClr val="bg1"/>
                          </a:solidFill>
                          <a:latin typeface="Nunito Sans" panose="00000500000000000000" pitchFamily="2" charset="0"/>
                        </a:rPr>
                        <a:t>802.1x compliance </a:t>
                      </a:r>
                      <a:r>
                        <a:rPr lang="en-US" sz="1800" b="0" i="0" u="none" strike="noStrike" noProof="0" dirty="0">
                          <a:solidFill>
                            <a:schemeClr val="bg1"/>
                          </a:solidFill>
                          <a:latin typeface="Nunito Sans" panose="00000500000000000000" pitchFamily="2" charset="0"/>
                        </a:rPr>
                        <a:t>ensures the IT team have full authority over approving all IAdea devices in the field and prevents unregistered devices from being added to the network</a:t>
                      </a:r>
                    </a:p>
                    <a:p>
                      <a:pPr marL="285750" marR="0" lvl="0" indent="-285750" algn="r">
                        <a:lnSpc>
                          <a:spcPct val="120000"/>
                        </a:lnSpc>
                        <a:spcBef>
                          <a:spcPts val="1000"/>
                        </a:spcBef>
                        <a:spcAft>
                          <a:spcPts val="0"/>
                        </a:spcAft>
                        <a:buFont typeface="Arial"/>
                        <a:buChar char="•"/>
                      </a:pPr>
                      <a:endParaRPr lang="en-US" sz="1800" b="0" i="0" u="none" strike="noStrike" noProof="0" dirty="0">
                        <a:solidFill>
                          <a:schemeClr val="bg1"/>
                        </a:solidFill>
                        <a:latin typeface="Nunito Sans" panose="00000500000000000000" pitchFamily="2" charset="0"/>
                      </a:endParaRPr>
                    </a:p>
                  </a:txBody>
                  <a:tcPr/>
                </a:tc>
                <a:extLst>
                  <a:ext uri="{0D108BD9-81ED-4DB2-BD59-A6C34878D82A}">
                    <a16:rowId xmlns="" xmlns:a16="http://schemas.microsoft.com/office/drawing/2014/main" val="796249526"/>
                  </a:ext>
                </a:extLst>
              </a:tr>
              <a:tr h="370840">
                <a:tc>
                  <a:txBody>
                    <a:bodyPr/>
                    <a:lstStyle/>
                    <a:p>
                      <a:pPr marL="285750" lvl="0" indent="-285750" algn="r">
                        <a:lnSpc>
                          <a:spcPct val="100000"/>
                        </a:lnSpc>
                        <a:spcBef>
                          <a:spcPts val="0"/>
                        </a:spcBef>
                        <a:spcAft>
                          <a:spcPts val="0"/>
                        </a:spcAft>
                        <a:buFont typeface="Arial"/>
                        <a:buChar char="•"/>
                      </a:pPr>
                      <a:r>
                        <a:rPr lang="en-US" sz="1800" b="1" i="0" u="none" strike="noStrike" noProof="0" dirty="0">
                          <a:solidFill>
                            <a:schemeClr val="bg1"/>
                          </a:solidFill>
                          <a:latin typeface="Nunito Sans" panose="00000500000000000000" pitchFamily="2" charset="0"/>
                        </a:rPr>
                        <a:t>HTTPS</a:t>
                      </a:r>
                      <a:r>
                        <a:rPr lang="en-US" sz="1800" b="0" i="0" u="none" strike="noStrike" noProof="0" dirty="0">
                          <a:solidFill>
                            <a:schemeClr val="bg1"/>
                          </a:solidFill>
                          <a:latin typeface="Nunito Sans" panose="00000500000000000000" pitchFamily="2" charset="0"/>
                        </a:rPr>
                        <a:t> protects devices from unauthorized access through automatic encryption of the web interface </a:t>
                      </a:r>
                      <a:endParaRPr lang="en-US" sz="1800" b="0" i="0" u="none" strike="noStrike" noProof="0" dirty="0">
                        <a:latin typeface="Nunito Sans" panose="00000500000000000000" pitchFamily="2" charset="0"/>
                      </a:endParaRPr>
                    </a:p>
                    <a:p>
                      <a:pPr lvl="0" algn="r">
                        <a:buNone/>
                      </a:pPr>
                      <a:endParaRPr lang="en-US" dirty="0">
                        <a:latin typeface="Nunito Sans" panose="00000500000000000000" pitchFamily="2" charset="0"/>
                      </a:endParaRPr>
                    </a:p>
                  </a:txBody>
                  <a:tcPr/>
                </a:tc>
                <a:extLst>
                  <a:ext uri="{0D108BD9-81ED-4DB2-BD59-A6C34878D82A}">
                    <a16:rowId xmlns="" xmlns:a16="http://schemas.microsoft.com/office/drawing/2014/main" val="1636341978"/>
                  </a:ext>
                </a:extLst>
              </a:tr>
              <a:tr h="370840">
                <a:tc>
                  <a:txBody>
                    <a:bodyPr/>
                    <a:lstStyle/>
                    <a:p>
                      <a:pPr marL="285750" lvl="0" indent="-285750" algn="r">
                        <a:lnSpc>
                          <a:spcPct val="100000"/>
                        </a:lnSpc>
                        <a:spcBef>
                          <a:spcPts val="0"/>
                        </a:spcBef>
                        <a:spcAft>
                          <a:spcPts val="0"/>
                        </a:spcAft>
                        <a:buFont typeface="Arial"/>
                        <a:buChar char="•"/>
                      </a:pPr>
                      <a:r>
                        <a:rPr lang="en-US" sz="1800" b="1" i="0" u="none" strike="noStrike" noProof="0" dirty="0">
                          <a:solidFill>
                            <a:schemeClr val="bg1"/>
                          </a:solidFill>
                          <a:latin typeface="Nunito Sans" panose="00000500000000000000" pitchFamily="2" charset="0"/>
                        </a:rPr>
                        <a:t>ISO 27001</a:t>
                      </a:r>
                      <a:r>
                        <a:rPr lang="en-US" sz="1800" b="0" i="0" u="none" strike="noStrike" noProof="0" dirty="0">
                          <a:solidFill>
                            <a:schemeClr val="bg1"/>
                          </a:solidFill>
                          <a:latin typeface="Nunito Sans" panose="00000500000000000000" pitchFamily="2" charset="0"/>
                        </a:rPr>
                        <a:t> certiﬁcation means all IAdea devices and services meet the highest security requirements </a:t>
                      </a:r>
                      <a:endParaRPr lang="en-US" sz="1800" b="0" i="0" u="none" strike="noStrike" noProof="0" dirty="0">
                        <a:latin typeface="Nunito Sans" panose="00000500000000000000" pitchFamily="2" charset="0"/>
                      </a:endParaRPr>
                    </a:p>
                    <a:p>
                      <a:pPr lvl="0" algn="r">
                        <a:buNone/>
                      </a:pPr>
                      <a:endParaRPr lang="en-US" dirty="0">
                        <a:latin typeface="Nunito Sans" panose="00000500000000000000" pitchFamily="2" charset="0"/>
                      </a:endParaRPr>
                    </a:p>
                  </a:txBody>
                  <a:tcPr/>
                </a:tc>
                <a:extLst>
                  <a:ext uri="{0D108BD9-81ED-4DB2-BD59-A6C34878D82A}">
                    <a16:rowId xmlns="" xmlns:a16="http://schemas.microsoft.com/office/drawing/2014/main" val="2937293326"/>
                  </a:ext>
                </a:extLst>
              </a:tr>
              <a:tr h="370840">
                <a:tc>
                  <a:txBody>
                    <a:bodyPr/>
                    <a:lstStyle/>
                    <a:p>
                      <a:pPr marL="0" marR="0" lvl="0" indent="0" algn="r">
                        <a:lnSpc>
                          <a:spcPct val="120000"/>
                        </a:lnSpc>
                        <a:spcBef>
                          <a:spcPts val="1000"/>
                        </a:spcBef>
                        <a:spcAft>
                          <a:spcPts val="0"/>
                        </a:spcAft>
                        <a:buFont typeface="Arial"/>
                        <a:buNone/>
                      </a:pPr>
                      <a:r>
                        <a:rPr lang="en-US" sz="1800" b="0" i="0" u="none" strike="noStrike" noProof="0" dirty="0">
                          <a:solidFill>
                            <a:schemeClr val="bg1"/>
                          </a:solidFill>
                          <a:latin typeface="Nunito Sans" panose="00000500000000000000" pitchFamily="2" charset="0"/>
                        </a:rPr>
                        <a:t> </a:t>
                      </a:r>
                      <a:endParaRPr lang="en-US" sz="1800" b="0" i="0" u="none" strike="noStrike" noProof="0" dirty="0">
                        <a:latin typeface="Nunito Sans" panose="00000500000000000000" pitchFamily="2" charset="0"/>
                      </a:endParaRPr>
                    </a:p>
                  </a:txBody>
                  <a:tcPr/>
                </a:tc>
                <a:extLst>
                  <a:ext uri="{0D108BD9-81ED-4DB2-BD59-A6C34878D82A}">
                    <a16:rowId xmlns="" xmlns:a16="http://schemas.microsoft.com/office/drawing/2014/main" val="22202564"/>
                  </a:ext>
                </a:extLst>
              </a:tr>
            </a:tbl>
          </a:graphicData>
        </a:graphic>
      </p:graphicFrame>
      <p:pic>
        <p:nvPicPr>
          <p:cNvPr id="12" name="圖片 25"/>
          <p:cNvPicPr>
            <a:picLocks noChangeAspect="1"/>
          </p:cNvPicPr>
          <p:nvPr/>
        </p:nvPicPr>
        <p:blipFill rotWithShape="1">
          <a:blip r:embed="rId4"/>
          <a:srcRect l="53463" r="160"/>
          <a:stretch/>
        </p:blipFill>
        <p:spPr>
          <a:xfrm>
            <a:off x="4573832" y="3984566"/>
            <a:ext cx="632487" cy="61272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021" y="3547264"/>
            <a:ext cx="3675509" cy="2554141"/>
          </a:xfrm>
          <a:prstGeom prst="rect">
            <a:avLst/>
          </a:prstGeom>
        </p:spPr>
      </p:pic>
    </p:spTree>
    <p:extLst>
      <p:ext uri="{BB962C8B-B14F-4D97-AF65-F5344CB8AC3E}">
        <p14:creationId xmlns:p14="http://schemas.microsoft.com/office/powerpoint/2010/main" val="2814530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0109"/>
          </a:xfrm>
        </p:spPr>
        <p:txBody>
          <a:bodyPr>
            <a:normAutofit fontScale="90000"/>
          </a:bodyPr>
          <a:lstStyle/>
          <a:p>
            <a:r>
              <a:rPr lang="en-US" dirty="0"/>
              <a:t>Product Selection Guide </a:t>
            </a:r>
          </a:p>
        </p:txBody>
      </p:sp>
      <p:graphicFrame>
        <p:nvGraphicFramePr>
          <p:cNvPr id="4" name="Table 3"/>
          <p:cNvGraphicFramePr>
            <a:graphicFrameLocks noGrp="1"/>
          </p:cNvGraphicFramePr>
          <p:nvPr>
            <p:extLst>
              <p:ext uri="{D42A27DB-BD31-4B8C-83A1-F6EECF244321}">
                <p14:modId xmlns:p14="http://schemas.microsoft.com/office/powerpoint/2010/main" val="2580922321"/>
              </p:ext>
            </p:extLst>
          </p:nvPr>
        </p:nvGraphicFramePr>
        <p:xfrm>
          <a:off x="838200" y="1040051"/>
          <a:ext cx="10515601" cy="5489537"/>
        </p:xfrm>
        <a:graphic>
          <a:graphicData uri="http://schemas.openxmlformats.org/drawingml/2006/table">
            <a:tbl>
              <a:tblPr firstRow="1" bandRow="1">
                <a:tableStyleId>{21E4AEA4-8DFA-4A89-87EB-49C32662AFE0}</a:tableStyleId>
              </a:tblPr>
              <a:tblGrid>
                <a:gridCol w="1377797">
                  <a:extLst>
                    <a:ext uri="{9D8B030D-6E8A-4147-A177-3AD203B41FA5}">
                      <a16:colId xmlns="" xmlns:a16="http://schemas.microsoft.com/office/drawing/2014/main" val="20000"/>
                    </a:ext>
                  </a:extLst>
                </a:gridCol>
                <a:gridCol w="934368">
                  <a:extLst>
                    <a:ext uri="{9D8B030D-6E8A-4147-A177-3AD203B41FA5}">
                      <a16:colId xmlns="" xmlns:a16="http://schemas.microsoft.com/office/drawing/2014/main" val="20001"/>
                    </a:ext>
                  </a:extLst>
                </a:gridCol>
                <a:gridCol w="902695">
                  <a:extLst>
                    <a:ext uri="{9D8B030D-6E8A-4147-A177-3AD203B41FA5}">
                      <a16:colId xmlns="" xmlns:a16="http://schemas.microsoft.com/office/drawing/2014/main" val="20002"/>
                    </a:ext>
                  </a:extLst>
                </a:gridCol>
                <a:gridCol w="902695">
                  <a:extLst>
                    <a:ext uri="{9D8B030D-6E8A-4147-A177-3AD203B41FA5}">
                      <a16:colId xmlns="" xmlns:a16="http://schemas.microsoft.com/office/drawing/2014/main" val="20003"/>
                    </a:ext>
                  </a:extLst>
                </a:gridCol>
                <a:gridCol w="696817">
                  <a:extLst>
                    <a:ext uri="{9D8B030D-6E8A-4147-A177-3AD203B41FA5}">
                      <a16:colId xmlns="" xmlns:a16="http://schemas.microsoft.com/office/drawing/2014/main" val="20004"/>
                    </a:ext>
                  </a:extLst>
                </a:gridCol>
                <a:gridCol w="855185">
                  <a:extLst>
                    <a:ext uri="{9D8B030D-6E8A-4147-A177-3AD203B41FA5}">
                      <a16:colId xmlns="" xmlns:a16="http://schemas.microsoft.com/office/drawing/2014/main" val="20005"/>
                    </a:ext>
                  </a:extLst>
                </a:gridCol>
                <a:gridCol w="855185">
                  <a:extLst>
                    <a:ext uri="{9D8B030D-6E8A-4147-A177-3AD203B41FA5}">
                      <a16:colId xmlns="" xmlns:a16="http://schemas.microsoft.com/office/drawing/2014/main" val="20006"/>
                    </a:ext>
                  </a:extLst>
                </a:gridCol>
                <a:gridCol w="696817">
                  <a:extLst>
                    <a:ext uri="{9D8B030D-6E8A-4147-A177-3AD203B41FA5}">
                      <a16:colId xmlns="" xmlns:a16="http://schemas.microsoft.com/office/drawing/2014/main" val="20007"/>
                    </a:ext>
                  </a:extLst>
                </a:gridCol>
                <a:gridCol w="696817">
                  <a:extLst>
                    <a:ext uri="{9D8B030D-6E8A-4147-A177-3AD203B41FA5}">
                      <a16:colId xmlns="" xmlns:a16="http://schemas.microsoft.com/office/drawing/2014/main" val="20008"/>
                    </a:ext>
                  </a:extLst>
                </a:gridCol>
                <a:gridCol w="839347">
                  <a:extLst>
                    <a:ext uri="{9D8B030D-6E8A-4147-A177-3AD203B41FA5}">
                      <a16:colId xmlns="" xmlns:a16="http://schemas.microsoft.com/office/drawing/2014/main" val="20009"/>
                    </a:ext>
                  </a:extLst>
                </a:gridCol>
                <a:gridCol w="839347">
                  <a:extLst>
                    <a:ext uri="{9D8B030D-6E8A-4147-A177-3AD203B41FA5}">
                      <a16:colId xmlns="" xmlns:a16="http://schemas.microsoft.com/office/drawing/2014/main" val="20010"/>
                    </a:ext>
                  </a:extLst>
                </a:gridCol>
                <a:gridCol w="918531">
                  <a:extLst>
                    <a:ext uri="{9D8B030D-6E8A-4147-A177-3AD203B41FA5}">
                      <a16:colId xmlns="" xmlns:a16="http://schemas.microsoft.com/office/drawing/2014/main" val="20011"/>
                    </a:ext>
                  </a:extLst>
                </a:gridCol>
              </a:tblGrid>
              <a:tr h="607137">
                <a:tc>
                  <a:txBody>
                    <a:bodyPr/>
                    <a:lstStyle/>
                    <a:p>
                      <a:pPr algn="ctr" rtl="0" fontAlgn="ctr"/>
                      <a:r>
                        <a:rPr lang="en-US" sz="900" u="none" strike="noStrike" dirty="0">
                          <a:effectLst/>
                        </a:rPr>
                        <a:t>Product Series</a:t>
                      </a:r>
                      <a:endParaRPr lang="en-US" sz="900" b="1" i="0" u="none" strike="noStrike" dirty="0">
                        <a:solidFill>
                          <a:srgbClr val="FFFFFF"/>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gridSpan="6">
                  <a:txBody>
                    <a:bodyPr/>
                    <a:lstStyle/>
                    <a:p>
                      <a:pPr algn="ctr" rtl="0" fontAlgn="ctr"/>
                      <a:r>
                        <a:rPr lang="en-US" sz="900" u="none" strike="noStrike" dirty="0">
                          <a:effectLst/>
                        </a:rPr>
                        <a:t>Room Management / Visitor Management Series </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rtl="0" fontAlgn="ctr"/>
                      <a:r>
                        <a:rPr lang="en-US" sz="900" u="none" strike="noStrike" dirty="0">
                          <a:effectLst/>
                        </a:rPr>
                        <a:t>Kiosk</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gridSpan="3">
                  <a:txBody>
                    <a:bodyPr/>
                    <a:lstStyle/>
                    <a:p>
                      <a:pPr algn="ctr" rtl="0" fontAlgn="ctr"/>
                      <a:r>
                        <a:rPr lang="en-US" sz="900" u="none" strike="noStrike" dirty="0">
                          <a:effectLst/>
                        </a:rPr>
                        <a:t>Desk-Hoteling Series</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a:txBody>
                    <a:bodyPr/>
                    <a:lstStyle/>
                    <a:p>
                      <a:pPr algn="ctr" rtl="0" fontAlgn="ctr"/>
                      <a:r>
                        <a:rPr lang="en-US" sz="900" u="none" strike="noStrike">
                          <a:effectLst/>
                        </a:rPr>
                        <a:t>Digital Signage Series </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0"/>
                  </a:ext>
                </a:extLst>
              </a:tr>
              <a:tr h="316217">
                <a:tc>
                  <a:txBody>
                    <a:bodyPr/>
                    <a:lstStyle/>
                    <a:p>
                      <a:pPr algn="ctr" rtl="0" fontAlgn="ctr"/>
                      <a:r>
                        <a:rPr lang="en-US" sz="900" u="none" strike="noStrike">
                          <a:effectLst/>
                        </a:rPr>
                        <a:t>Model </a:t>
                      </a:r>
                      <a:endParaRPr lang="en-US" sz="900" b="1" i="0" u="none" strike="noStrike">
                        <a:solidFill>
                          <a:srgbClr val="FFFFFF"/>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rtl="0" fontAlgn="ctr"/>
                      <a:r>
                        <a:rPr lang="en-US" sz="900" u="none" strike="noStrike" dirty="0">
                          <a:effectLst/>
                        </a:rPr>
                        <a:t>XDS-1078-A9</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rtl="0" fontAlgn="ctr"/>
                      <a:r>
                        <a:rPr lang="en-US" sz="900" u="none" strike="noStrike" dirty="0">
                          <a:effectLst/>
                        </a:rPr>
                        <a:t>WRP-1000-A</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rtl="0" fontAlgn="ctr"/>
                      <a:r>
                        <a:rPr lang="en-US" sz="900" u="none" strike="noStrike">
                          <a:effectLst/>
                        </a:rPr>
                        <a:t>WRP-1000-H</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rtl="0" fontAlgn="ctr"/>
                      <a:r>
                        <a:rPr lang="en-US" sz="900" u="none" strike="noStrike">
                          <a:effectLst/>
                        </a:rPr>
                        <a:t>XDS-1588</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rtl="0" fontAlgn="ctr"/>
                      <a:r>
                        <a:rPr lang="en-US" sz="900" u="none" strike="noStrike">
                          <a:effectLst/>
                        </a:rPr>
                        <a:t>XDS-1588-A</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rtl="0" fontAlgn="ctr"/>
                      <a:r>
                        <a:rPr lang="en-US" sz="900" u="none" strike="noStrike">
                          <a:effectLst/>
                        </a:rPr>
                        <a:t>XDS-1588-H</a:t>
                      </a:r>
                      <a:endParaRPr lang="en-US" sz="900" b="0" i="0" u="none" strike="noStrike">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rtl="0" fontAlgn="ctr"/>
                      <a:r>
                        <a:rPr lang="en-US" sz="900" u="none" strike="noStrike" dirty="0">
                          <a:effectLst/>
                        </a:rPr>
                        <a:t>XDS-2288</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rtl="0" fontAlgn="ctr"/>
                      <a:r>
                        <a:rPr lang="en-US" sz="900" u="none" strike="noStrike">
                          <a:effectLst/>
                        </a:rPr>
                        <a:t>WDB-001</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rtl="0" fontAlgn="ctr"/>
                      <a:r>
                        <a:rPr lang="en-US" sz="900" u="none" strike="noStrike" dirty="0">
                          <a:effectLst/>
                        </a:rPr>
                        <a:t>WDB-001-A</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rtl="0" fontAlgn="ctr"/>
                      <a:r>
                        <a:rPr lang="en-US" sz="900" u="none" strike="noStrike">
                          <a:effectLst/>
                        </a:rPr>
                        <a:t>WDB-001-H</a:t>
                      </a:r>
                      <a:endParaRPr lang="en-US" sz="900" b="0" i="0" u="none" strike="noStrike">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rtl="0" fontAlgn="ctr"/>
                      <a:r>
                        <a:rPr lang="en-US" sz="900" u="none" strike="noStrike">
                          <a:effectLst/>
                        </a:rPr>
                        <a:t>XDS-2285</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1"/>
                  </a:ext>
                </a:extLst>
              </a:tr>
              <a:tr h="316217">
                <a:tc>
                  <a:txBody>
                    <a:bodyPr/>
                    <a:lstStyle/>
                    <a:p>
                      <a:pPr algn="ctr" rtl="0" fontAlgn="ctr"/>
                      <a:r>
                        <a:rPr lang="en-US" sz="900" u="none" strike="noStrike">
                          <a:effectLst/>
                        </a:rPr>
                        <a:t>Screen Size </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3">
                  <a:txBody>
                    <a:bodyPr/>
                    <a:lstStyle/>
                    <a:p>
                      <a:pPr algn="ctr" fontAlgn="ctr"/>
                      <a:r>
                        <a:rPr lang="en-US" sz="900" u="none" strike="noStrike" dirty="0">
                          <a:effectLst/>
                        </a:rPr>
                        <a:t>10.1"</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3">
                  <a:txBody>
                    <a:bodyPr/>
                    <a:lstStyle/>
                    <a:p>
                      <a:pPr algn="ctr" fontAlgn="ctr"/>
                      <a:r>
                        <a:rPr lang="en-US" sz="900" u="none" strike="noStrike">
                          <a:effectLst/>
                        </a:rPr>
                        <a:t>15.6"</a:t>
                      </a:r>
                      <a:endParaRPr lang="en-US" sz="900" b="0" i="0" u="none" strike="noStrike">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a:txBody>
                    <a:bodyPr/>
                    <a:lstStyle/>
                    <a:p>
                      <a:pPr algn="ctr" fontAlgn="ctr"/>
                      <a:r>
                        <a:rPr lang="en-US" sz="900" u="none" strike="noStrike" dirty="0">
                          <a:effectLst/>
                        </a:rPr>
                        <a:t>21.5"</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3">
                  <a:txBody>
                    <a:bodyPr/>
                    <a:lstStyle/>
                    <a:p>
                      <a:pPr algn="ctr" fontAlgn="ctr"/>
                      <a:r>
                        <a:rPr lang="en-US" sz="900" u="none" strike="noStrike" dirty="0">
                          <a:effectLst/>
                        </a:rPr>
                        <a:t>N/A</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a:txBody>
                    <a:bodyPr/>
                    <a:lstStyle/>
                    <a:p>
                      <a:pPr algn="ctr" fontAlgn="ctr"/>
                      <a:r>
                        <a:rPr lang="en-US" sz="900" u="none" strike="noStrike">
                          <a:effectLst/>
                        </a:rPr>
                        <a:t>21.5"</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2"/>
                  </a:ext>
                </a:extLst>
              </a:tr>
              <a:tr h="303569">
                <a:tc>
                  <a:txBody>
                    <a:bodyPr/>
                    <a:lstStyle/>
                    <a:p>
                      <a:pPr algn="ctr" rtl="0" fontAlgn="ctr"/>
                      <a:r>
                        <a:rPr lang="en-US" sz="900" u="none" strike="noStrike">
                          <a:effectLst/>
                        </a:rPr>
                        <a:t>Touch </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3"/>
                  </a:ext>
                </a:extLst>
              </a:tr>
              <a:tr h="303569">
                <a:tc>
                  <a:txBody>
                    <a:bodyPr/>
                    <a:lstStyle/>
                    <a:p>
                      <a:pPr algn="ctr" rtl="0" fontAlgn="ctr"/>
                      <a:r>
                        <a:rPr lang="en-US" sz="900" u="none" strike="noStrike">
                          <a:effectLst/>
                        </a:rPr>
                        <a:t>Light</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4"/>
                  </a:ext>
                </a:extLst>
              </a:tr>
              <a:tr h="303569">
                <a:tc>
                  <a:txBody>
                    <a:bodyPr/>
                    <a:lstStyle/>
                    <a:p>
                      <a:pPr algn="ctr" rtl="0" fontAlgn="ctr"/>
                      <a:r>
                        <a:rPr lang="en-US" sz="900" u="none" strike="noStrike" dirty="0">
                          <a:effectLst/>
                        </a:rPr>
                        <a:t>PoE</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5"/>
                  </a:ext>
                </a:extLst>
              </a:tr>
              <a:tr h="303569">
                <a:tc>
                  <a:txBody>
                    <a:bodyPr/>
                    <a:lstStyle/>
                    <a:p>
                      <a:pPr algn="ctr" rtl="0" fontAlgn="ctr"/>
                      <a:r>
                        <a:rPr lang="en-US" sz="900" u="none" strike="noStrike">
                          <a:effectLst/>
                        </a:rPr>
                        <a:t>Wi-Fi</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6"/>
                  </a:ext>
                </a:extLst>
              </a:tr>
              <a:tr h="303569">
                <a:tc>
                  <a:txBody>
                    <a:bodyPr/>
                    <a:lstStyle/>
                    <a:p>
                      <a:pPr algn="ctr" rtl="0" fontAlgn="ctr"/>
                      <a:r>
                        <a:rPr lang="en-US" sz="900" u="none" strike="noStrike">
                          <a:effectLst/>
                        </a:rPr>
                        <a:t>Bluetooth </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7"/>
                  </a:ext>
                </a:extLst>
              </a:tr>
              <a:tr h="303569">
                <a:tc>
                  <a:txBody>
                    <a:bodyPr/>
                    <a:lstStyle/>
                    <a:p>
                      <a:pPr algn="ctr" rtl="0" fontAlgn="ctr"/>
                      <a:r>
                        <a:rPr lang="en-US" sz="900" u="none" strike="noStrike">
                          <a:effectLst/>
                        </a:rPr>
                        <a:t>QR Code Scanner </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8"/>
                  </a:ext>
                </a:extLst>
              </a:tr>
              <a:tr h="303569">
                <a:tc>
                  <a:txBody>
                    <a:bodyPr/>
                    <a:lstStyle/>
                    <a:p>
                      <a:pPr algn="ctr" rtl="0" fontAlgn="ctr"/>
                      <a:r>
                        <a:rPr lang="en-US" sz="900" u="none" strike="noStrike">
                          <a:effectLst/>
                        </a:rPr>
                        <a:t>NFC Card Reader</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9"/>
                  </a:ext>
                </a:extLst>
              </a:tr>
              <a:tr h="303569">
                <a:tc>
                  <a:txBody>
                    <a:bodyPr/>
                    <a:lstStyle/>
                    <a:p>
                      <a:pPr algn="ctr" rtl="0" fontAlgn="ctr"/>
                      <a:r>
                        <a:rPr lang="en-US" sz="900" u="none" strike="noStrike">
                          <a:effectLst/>
                        </a:rPr>
                        <a:t>HID Card Reader</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10"/>
                  </a:ext>
                </a:extLst>
              </a:tr>
              <a:tr h="303569">
                <a:tc>
                  <a:txBody>
                    <a:bodyPr/>
                    <a:lstStyle/>
                    <a:p>
                      <a:pPr algn="ctr" rtl="0" fontAlgn="ctr"/>
                      <a:r>
                        <a:rPr lang="en-US" sz="900" u="none" strike="noStrike">
                          <a:effectLst/>
                        </a:rPr>
                        <a:t>Mobile Access</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11"/>
                  </a:ext>
                </a:extLst>
              </a:tr>
              <a:tr h="303569">
                <a:tc>
                  <a:txBody>
                    <a:bodyPr/>
                    <a:lstStyle/>
                    <a:p>
                      <a:pPr algn="ctr" rtl="0" fontAlgn="ctr"/>
                      <a:r>
                        <a:rPr lang="en-US" sz="900" u="none" strike="noStrike" dirty="0">
                          <a:effectLst/>
                        </a:rPr>
                        <a:t>Door Lock Integration </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a:t>
                      </a:r>
                      <a:endParaRPr lang="en-US" sz="900" b="0" i="0" u="none" strike="noStrike" dirty="0">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12"/>
                  </a:ext>
                </a:extLst>
              </a:tr>
              <a:tr h="303569">
                <a:tc>
                  <a:txBody>
                    <a:bodyPr/>
                    <a:lstStyle/>
                    <a:p>
                      <a:pPr algn="ctr" rtl="0" fontAlgn="ctr"/>
                      <a:r>
                        <a:rPr lang="en-US" sz="900" u="none" strike="noStrike">
                          <a:effectLst/>
                        </a:rPr>
                        <a:t>CPU</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Octa A53</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a:effectLst/>
                        </a:rPr>
                        <a:t>Octa A53</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Octa A53</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Cortex-A17</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Cortex-A17</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Cortex-A17</a:t>
                      </a:r>
                      <a:endParaRPr lang="en-US" sz="900" b="0" i="0" u="none" strike="noStrike">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dirty="0">
                          <a:effectLst/>
                        </a:rPr>
                        <a:t>Cortex-A17</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Cortex-A17</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a:effectLst/>
                        </a:rPr>
                        <a:t>Cortex-A17</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Cortex-A17</a:t>
                      </a:r>
                      <a:endParaRPr lang="en-US" sz="900" b="0" i="0" u="none" strike="noStrike" dirty="0">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Cortex-A17</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13"/>
                  </a:ext>
                </a:extLst>
              </a:tr>
              <a:tr h="303569">
                <a:tc>
                  <a:txBody>
                    <a:bodyPr/>
                    <a:lstStyle/>
                    <a:p>
                      <a:pPr algn="ctr" rtl="0" fontAlgn="ctr"/>
                      <a:r>
                        <a:rPr lang="en-US" sz="900" u="none" strike="noStrike">
                          <a:effectLst/>
                        </a:rPr>
                        <a:t>Android</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9.0</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a:effectLst/>
                        </a:rPr>
                        <a:t>9.0</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9.0</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7.1</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7.1</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7.1</a:t>
                      </a:r>
                      <a:endParaRPr lang="en-US" sz="900" b="0" i="0" u="none" strike="noStrike" dirty="0">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dirty="0">
                          <a:effectLst/>
                        </a:rPr>
                        <a:t>7.1</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7.1</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a:effectLst/>
                        </a:rPr>
                        <a:t>7.1</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7.1</a:t>
                      </a:r>
                      <a:endParaRPr lang="en-US" sz="900" b="0" i="0" u="none" strike="noStrike" dirty="0">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7.1</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14"/>
                  </a:ext>
                </a:extLst>
              </a:tr>
              <a:tr h="303569">
                <a:tc>
                  <a:txBody>
                    <a:bodyPr/>
                    <a:lstStyle/>
                    <a:p>
                      <a:pPr algn="ctr" rtl="0" fontAlgn="ctr"/>
                      <a:r>
                        <a:rPr lang="en-US" sz="900" u="none" strike="noStrike">
                          <a:effectLst/>
                        </a:rPr>
                        <a:t>MOQ</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N/A</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a:effectLst/>
                        </a:rPr>
                        <a:t>N/A</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N/A</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a:effectLst/>
                        </a:rPr>
                        <a:t>100</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100</a:t>
                      </a:r>
                      <a:endParaRPr lang="en-US" sz="900" b="0" i="0" u="none" strike="noStrike" dirty="0">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100</a:t>
                      </a:r>
                      <a:endParaRPr lang="en-US" sz="900" b="0" i="0" u="none" strike="noStrike" dirty="0">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dirty="0">
                          <a:effectLst/>
                        </a:rPr>
                        <a:t>100</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N/A</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tcPr>
                </a:tc>
                <a:tc>
                  <a:txBody>
                    <a:bodyPr/>
                    <a:lstStyle/>
                    <a:p>
                      <a:pPr algn="ctr" fontAlgn="ctr"/>
                      <a:r>
                        <a:rPr lang="en-US" sz="900" u="none" strike="noStrike">
                          <a:effectLst/>
                        </a:rPr>
                        <a:t>N/A</a:t>
                      </a:r>
                      <a:endParaRPr lang="en-US" sz="900" b="0" i="0" u="none" strike="noStrike">
                        <a:solidFill>
                          <a:srgbClr val="000000"/>
                        </a:solidFill>
                        <a:effectLst/>
                        <a:latin typeface="Nunito Sans" panose="00000500000000000000" pitchFamily="2" charset="0"/>
                      </a:endParaRPr>
                    </a:p>
                  </a:txBody>
                  <a:tcPr marL="6350" marR="6350" marT="6350" marB="0" anchor="ctr"/>
                </a:tc>
                <a:tc>
                  <a:txBody>
                    <a:bodyPr/>
                    <a:lstStyle/>
                    <a:p>
                      <a:pPr algn="ctr" fontAlgn="ctr"/>
                      <a:r>
                        <a:rPr lang="en-US" sz="900" u="none" strike="noStrike" dirty="0">
                          <a:effectLst/>
                        </a:rPr>
                        <a:t>N/A</a:t>
                      </a:r>
                      <a:endParaRPr lang="en-US" sz="900" b="0" i="0" u="none" strike="noStrike" dirty="0">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tcPr>
                </a:tc>
                <a:tc>
                  <a:txBody>
                    <a:bodyPr/>
                    <a:lstStyle/>
                    <a:p>
                      <a:pPr algn="ctr" fontAlgn="ctr"/>
                      <a:r>
                        <a:rPr lang="en-US" sz="900" u="none" strike="noStrike">
                          <a:effectLst/>
                        </a:rPr>
                        <a:t>100</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15"/>
                  </a:ext>
                </a:extLst>
              </a:tr>
              <a:tr h="303569">
                <a:tc>
                  <a:txBody>
                    <a:bodyPr/>
                    <a:lstStyle/>
                    <a:p>
                      <a:pPr algn="ctr" rtl="0" fontAlgn="ctr"/>
                      <a:r>
                        <a:rPr lang="en-US" sz="900" u="none" strike="noStrike">
                          <a:effectLst/>
                        </a:rPr>
                        <a:t>Lead Time </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1.5 Week</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1.5 Week</a:t>
                      </a:r>
                      <a:endParaRPr lang="en-US" sz="900" b="0" i="0" u="none" strike="noStrike">
                        <a:solidFill>
                          <a:srgbClr val="000000"/>
                        </a:solidFill>
                        <a:effectLst/>
                        <a:latin typeface="Nunito Sans" panose="00000500000000000000" pitchFamily="2" charset="0"/>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1.5 Week</a:t>
                      </a:r>
                      <a:endParaRPr lang="en-US" sz="900" b="0" i="0" u="none" strike="noStrike">
                        <a:solidFill>
                          <a:srgbClr val="000000"/>
                        </a:solidFill>
                        <a:effectLst/>
                        <a:latin typeface="Nunito Sans" panose="00000500000000000000" pitchFamily="2" charset="0"/>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10 Weeks</a:t>
                      </a:r>
                      <a:endParaRPr lang="en-US" sz="900" b="0" i="0" u="none" strike="noStrike">
                        <a:solidFill>
                          <a:srgbClr val="000000"/>
                        </a:solidFill>
                        <a:effectLst/>
                        <a:latin typeface="Nunito Sans" panose="00000500000000000000" pitchFamily="2" charset="0"/>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dirty="0">
                          <a:effectLst/>
                        </a:rPr>
                        <a:t>10 Weeks</a:t>
                      </a:r>
                      <a:endParaRPr lang="en-US" sz="900" b="0" i="0" u="none" strike="noStrike" dirty="0">
                        <a:solidFill>
                          <a:srgbClr val="000000"/>
                        </a:solidFill>
                        <a:effectLst/>
                        <a:latin typeface="Nunito Sans" panose="00000500000000000000" pitchFamily="2" charset="0"/>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dirty="0">
                          <a:effectLst/>
                        </a:rPr>
                        <a:t>10 Weeks</a:t>
                      </a:r>
                      <a:endParaRPr lang="en-US" sz="900" b="0" i="0" u="none" strike="noStrike" dirty="0">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dirty="0">
                          <a:effectLst/>
                        </a:rPr>
                        <a:t>10 Weeks</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1.5 Week</a:t>
                      </a:r>
                      <a:endParaRPr lang="en-US" sz="900" b="0" i="0" u="none" strike="noStrike">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a:effectLst/>
                        </a:rPr>
                        <a:t>1.5 Week</a:t>
                      </a:r>
                      <a:endParaRPr lang="en-US" sz="900" b="0" i="0" u="none" strike="noStrike">
                        <a:solidFill>
                          <a:srgbClr val="000000"/>
                        </a:solidFill>
                        <a:effectLst/>
                        <a:latin typeface="Nunito Sans" panose="00000500000000000000" pitchFamily="2" charset="0"/>
                      </a:endParaRPr>
                    </a:p>
                  </a:txBody>
                  <a:tcPr marL="6350" marR="6350" marT="6350" marB="0" anchor="ctr">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dirty="0">
                          <a:effectLst/>
                        </a:rPr>
                        <a:t>1.5 Week</a:t>
                      </a:r>
                      <a:endParaRPr lang="en-US" sz="900" b="0" i="0" u="none" strike="noStrike" dirty="0">
                        <a:solidFill>
                          <a:srgbClr val="000000"/>
                        </a:solidFill>
                        <a:effectLst/>
                        <a:latin typeface="Nunito Sans" panose="00000500000000000000" pitchFamily="2" charset="0"/>
                      </a:endParaRPr>
                    </a:p>
                  </a:txBody>
                  <a:tcPr marL="6350" marR="6350" marT="635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n-US" sz="900" u="none" strike="noStrike" dirty="0">
                          <a:effectLst/>
                        </a:rPr>
                        <a:t>10 Weeks</a:t>
                      </a:r>
                      <a:endParaRPr lang="en-US" sz="900" b="0" i="0" u="none" strike="noStrike" dirty="0">
                        <a:solidFill>
                          <a:srgbClr val="000000"/>
                        </a:solidFill>
                        <a:effectLst/>
                        <a:latin typeface="Nunito Sans" panose="00000500000000000000" pitchFamily="2"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6"/>
                  </a:ext>
                </a:extLst>
              </a:tr>
            </a:tbl>
          </a:graphicData>
        </a:graphic>
      </p:graphicFrame>
    </p:spTree>
    <p:extLst>
      <p:ext uri="{BB962C8B-B14F-4D97-AF65-F5344CB8AC3E}">
        <p14:creationId xmlns:p14="http://schemas.microsoft.com/office/powerpoint/2010/main" val="2428240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44" y="3516770"/>
            <a:ext cx="4633630" cy="2606417"/>
          </a:xfrm>
          <a:prstGeom prst="rect">
            <a:avLst/>
          </a:prstGeom>
        </p:spPr>
      </p:pic>
      <p:sp>
        <p:nvSpPr>
          <p:cNvPr id="3" name="Title 2"/>
          <p:cNvSpPr>
            <a:spLocks noGrp="1"/>
          </p:cNvSpPr>
          <p:nvPr>
            <p:ph type="title"/>
          </p:nvPr>
        </p:nvSpPr>
        <p:spPr>
          <a:xfrm>
            <a:off x="2709619" y="181707"/>
            <a:ext cx="8954843" cy="1600200"/>
          </a:xfrm>
        </p:spPr>
        <p:txBody>
          <a:bodyPr anchor="ctr">
            <a:normAutofit/>
          </a:bodyPr>
          <a:lstStyle/>
          <a:p>
            <a:r>
              <a:rPr lang="en-US" dirty="0"/>
              <a:t>The Trusted Digital Signage Platform</a:t>
            </a:r>
          </a:p>
        </p:txBody>
      </p:sp>
      <p:sp>
        <p:nvSpPr>
          <p:cNvPr id="2" name="Slide Number Placeholder 1"/>
          <p:cNvSpPr>
            <a:spLocks noGrp="1"/>
          </p:cNvSpPr>
          <p:nvPr>
            <p:ph type="sldNum" sz="quarter" idx="12"/>
          </p:nvPr>
        </p:nvSpPr>
        <p:spPr/>
        <p:txBody>
          <a:bodyPr/>
          <a:lstStyle/>
          <a:p>
            <a:fld id="{2F8ED151-0B9C-4B7F-9F18-83B2ED68BAB3}" type="slidenum">
              <a:rPr lang="en-US" smtClean="0"/>
              <a:pPr/>
              <a:t>2</a:t>
            </a:fld>
            <a:endParaRPr lang="en-US" dirty="0"/>
          </a:p>
        </p:txBody>
      </p:sp>
      <p:sp>
        <p:nvSpPr>
          <p:cNvPr id="44" name="Oval 43"/>
          <p:cNvSpPr/>
          <p:nvPr/>
        </p:nvSpPr>
        <p:spPr>
          <a:xfrm>
            <a:off x="950658" y="4180932"/>
            <a:ext cx="1288470" cy="1288471"/>
          </a:xfrm>
          <a:prstGeom prst="ellipse">
            <a:avLst/>
          </a:prstGeom>
          <a:noFill/>
          <a:ln w="285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n w="0"/>
                <a:solidFill>
                  <a:schemeClr val="bg1"/>
                </a:solidFill>
                <a:latin typeface="Nunito Sans Black" panose="00000A00000000000000" pitchFamily="2" charset="0"/>
              </a:rPr>
              <a:t>45%</a:t>
            </a:r>
            <a:endParaRPr lang="en-US" sz="1600" dirty="0">
              <a:ln w="0"/>
              <a:solidFill>
                <a:schemeClr val="bg1"/>
              </a:solidFill>
              <a:latin typeface="Nunito Sans Black" panose="00000A00000000000000" pitchFamily="2" charset="0"/>
            </a:endParaRPr>
          </a:p>
        </p:txBody>
      </p:sp>
      <p:sp>
        <p:nvSpPr>
          <p:cNvPr id="45" name="Oval 44"/>
          <p:cNvSpPr/>
          <p:nvPr/>
        </p:nvSpPr>
        <p:spPr>
          <a:xfrm>
            <a:off x="2305379" y="4029352"/>
            <a:ext cx="1086146" cy="1086146"/>
          </a:xfrm>
          <a:prstGeom prst="ellipse">
            <a:avLst/>
          </a:prstGeom>
          <a:noFill/>
          <a:ln w="285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n w="0"/>
                <a:solidFill>
                  <a:schemeClr val="bg1"/>
                </a:solidFill>
                <a:latin typeface="Nunito Sans Black" panose="00000A00000000000000" pitchFamily="2" charset="0"/>
              </a:rPr>
              <a:t>35%</a:t>
            </a:r>
            <a:endParaRPr lang="en-US" sz="1600" dirty="0">
              <a:ln w="0"/>
              <a:solidFill>
                <a:schemeClr val="bg1"/>
              </a:solidFill>
              <a:latin typeface="Nunito Sans Black" panose="00000A00000000000000" pitchFamily="2" charset="0"/>
            </a:endParaRPr>
          </a:p>
        </p:txBody>
      </p:sp>
      <p:sp>
        <p:nvSpPr>
          <p:cNvPr id="46" name="Oval 45"/>
          <p:cNvSpPr/>
          <p:nvPr/>
        </p:nvSpPr>
        <p:spPr>
          <a:xfrm>
            <a:off x="3319988" y="4465862"/>
            <a:ext cx="1003541" cy="1003541"/>
          </a:xfrm>
          <a:prstGeom prst="ellipse">
            <a:avLst/>
          </a:prstGeom>
          <a:noFill/>
          <a:ln w="2857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n w="0"/>
                <a:solidFill>
                  <a:schemeClr val="bg1"/>
                </a:solidFill>
                <a:latin typeface="Nunito Sans Black" panose="00000A00000000000000" pitchFamily="2" charset="0"/>
              </a:rPr>
              <a:t>20%</a:t>
            </a:r>
            <a:endParaRPr lang="en-US" sz="1600" dirty="0">
              <a:ln w="0"/>
              <a:solidFill>
                <a:schemeClr val="bg1"/>
              </a:solidFill>
              <a:latin typeface="Nunito Sans Black" panose="00000A00000000000000" pitchFamily="2" charset="0"/>
            </a:endParaRPr>
          </a:p>
        </p:txBody>
      </p:sp>
      <p:sp>
        <p:nvSpPr>
          <p:cNvPr id="36" name="TextBox 35"/>
          <p:cNvSpPr txBox="1"/>
          <p:nvPr/>
        </p:nvSpPr>
        <p:spPr>
          <a:xfrm>
            <a:off x="1284984" y="1701999"/>
            <a:ext cx="1778051" cy="830868"/>
          </a:xfrm>
          <a:prstGeom prst="rect">
            <a:avLst/>
          </a:prstGeom>
          <a:noFill/>
        </p:spPr>
        <p:txBody>
          <a:bodyPr wrap="none" rtlCol="0">
            <a:spAutoFit/>
          </a:bodyPr>
          <a:lstStyle/>
          <a:p>
            <a:pPr algn="ctr"/>
            <a:r>
              <a:rPr lang="en-US" sz="3199" b="1" dirty="0">
                <a:solidFill>
                  <a:srgbClr val="009668"/>
                </a:solidFill>
                <a:latin typeface="Nunito Sans Black" panose="00000A00000000000000" pitchFamily="2" charset="0"/>
              </a:rPr>
              <a:t>500,000</a:t>
            </a:r>
          </a:p>
          <a:p>
            <a:pPr algn="ctr"/>
            <a:r>
              <a:rPr lang="en-US" sz="1600" dirty="0">
                <a:solidFill>
                  <a:sysClr val="windowText" lastClr="000000"/>
                </a:solidFill>
                <a:latin typeface="Nunito Sans" panose="00000500000000000000" pitchFamily="2" charset="0"/>
              </a:rPr>
              <a:t>Devices</a:t>
            </a:r>
          </a:p>
        </p:txBody>
      </p:sp>
      <p:sp>
        <p:nvSpPr>
          <p:cNvPr id="37" name="TextBox 36"/>
          <p:cNvSpPr txBox="1"/>
          <p:nvPr/>
        </p:nvSpPr>
        <p:spPr>
          <a:xfrm>
            <a:off x="1084405" y="2741561"/>
            <a:ext cx="1066318" cy="830868"/>
          </a:xfrm>
          <a:prstGeom prst="rect">
            <a:avLst/>
          </a:prstGeom>
          <a:noFill/>
        </p:spPr>
        <p:txBody>
          <a:bodyPr wrap="none" rtlCol="0">
            <a:spAutoFit/>
          </a:bodyPr>
          <a:lstStyle/>
          <a:p>
            <a:pPr algn="ctr"/>
            <a:r>
              <a:rPr lang="en-US" sz="3199" b="1" dirty="0">
                <a:solidFill>
                  <a:srgbClr val="009668"/>
                </a:solidFill>
                <a:latin typeface="Nunito Sans Black" panose="00000A00000000000000" pitchFamily="2" charset="0"/>
              </a:rPr>
              <a:t>50+</a:t>
            </a:r>
          </a:p>
          <a:p>
            <a:pPr algn="ctr"/>
            <a:r>
              <a:rPr lang="en-US" sz="1600" dirty="0">
                <a:solidFill>
                  <a:sysClr val="windowText" lastClr="000000"/>
                </a:solidFill>
                <a:latin typeface="Nunito Sans" panose="00000500000000000000" pitchFamily="2" charset="0"/>
              </a:rPr>
              <a:t>Countries</a:t>
            </a:r>
          </a:p>
        </p:txBody>
      </p:sp>
      <p:sp>
        <p:nvSpPr>
          <p:cNvPr id="38" name="TextBox 37"/>
          <p:cNvSpPr txBox="1"/>
          <p:nvPr/>
        </p:nvSpPr>
        <p:spPr>
          <a:xfrm>
            <a:off x="2355094" y="2741561"/>
            <a:ext cx="2291012" cy="830868"/>
          </a:xfrm>
          <a:prstGeom prst="rect">
            <a:avLst/>
          </a:prstGeom>
          <a:noFill/>
        </p:spPr>
        <p:txBody>
          <a:bodyPr wrap="none" rtlCol="0">
            <a:spAutoFit/>
          </a:bodyPr>
          <a:lstStyle/>
          <a:p>
            <a:pPr algn="ctr"/>
            <a:r>
              <a:rPr lang="en-US" sz="3199" b="1" dirty="0">
                <a:solidFill>
                  <a:srgbClr val="009668"/>
                </a:solidFill>
                <a:latin typeface="Nunito Sans Black" panose="00000A00000000000000" pitchFamily="2" charset="0"/>
              </a:rPr>
              <a:t>10,000+</a:t>
            </a:r>
            <a:endParaRPr lang="en-US" sz="2800" b="1" dirty="0">
              <a:solidFill>
                <a:srgbClr val="009668"/>
              </a:solidFill>
              <a:latin typeface="Nunito Sans Black" panose="00000A00000000000000" pitchFamily="2" charset="0"/>
            </a:endParaRPr>
          </a:p>
          <a:p>
            <a:pPr algn="ctr"/>
            <a:r>
              <a:rPr lang="en-US" sz="1600" dirty="0">
                <a:solidFill>
                  <a:sysClr val="windowText" lastClr="000000"/>
                </a:solidFill>
                <a:latin typeface="Nunito Sans" panose="00000500000000000000" pitchFamily="2" charset="0"/>
              </a:rPr>
              <a:t>Size of largest network</a:t>
            </a:r>
          </a:p>
        </p:txBody>
      </p:sp>
      <p:sp>
        <p:nvSpPr>
          <p:cNvPr id="39" name="TextBox 38"/>
          <p:cNvSpPr txBox="1"/>
          <p:nvPr/>
        </p:nvSpPr>
        <p:spPr>
          <a:xfrm>
            <a:off x="1248007" y="5899484"/>
            <a:ext cx="3225563" cy="338554"/>
          </a:xfrm>
          <a:prstGeom prst="rect">
            <a:avLst/>
          </a:prstGeom>
          <a:noFill/>
        </p:spPr>
        <p:txBody>
          <a:bodyPr wrap="none" rtlCol="0">
            <a:spAutoFit/>
          </a:bodyPr>
          <a:lstStyle/>
          <a:p>
            <a:pPr algn="ctr"/>
            <a:r>
              <a:rPr lang="en-US" sz="1600" dirty="0">
                <a:solidFill>
                  <a:sysClr val="windowText" lastClr="000000"/>
                </a:solidFill>
                <a:latin typeface="Nunito Sans" panose="00000500000000000000" pitchFamily="2" charset="0"/>
              </a:rPr>
              <a:t>Offices in Taipei and Los Angeles</a:t>
            </a:r>
          </a:p>
        </p:txBody>
      </p:sp>
      <p:sp>
        <p:nvSpPr>
          <p:cNvPr id="40" name="TextBox 39">
            <a:extLst>
              <a:ext uri="{FF2B5EF4-FFF2-40B4-BE49-F238E27FC236}">
                <a16:creationId xmlns="" xmlns:a16="http://schemas.microsoft.com/office/drawing/2014/main" id="{9AE7787C-DDA3-46D4-9CFE-5F7D1443DCE6}"/>
              </a:ext>
            </a:extLst>
          </p:cNvPr>
          <p:cNvSpPr txBox="1"/>
          <p:nvPr/>
        </p:nvSpPr>
        <p:spPr>
          <a:xfrm>
            <a:off x="3166623" y="1713501"/>
            <a:ext cx="1747594" cy="830868"/>
          </a:xfrm>
          <a:prstGeom prst="rect">
            <a:avLst/>
          </a:prstGeom>
          <a:noFill/>
        </p:spPr>
        <p:txBody>
          <a:bodyPr wrap="none" rtlCol="0">
            <a:spAutoFit/>
          </a:bodyPr>
          <a:lstStyle/>
          <a:p>
            <a:pPr algn="ctr"/>
            <a:r>
              <a:rPr lang="en-US" sz="3199" b="1" dirty="0">
                <a:solidFill>
                  <a:srgbClr val="009668"/>
                </a:solidFill>
                <a:latin typeface="Nunito Sans Black" panose="00000A00000000000000" pitchFamily="2" charset="0"/>
              </a:rPr>
              <a:t>20</a:t>
            </a:r>
          </a:p>
          <a:p>
            <a:pPr algn="ctr"/>
            <a:r>
              <a:rPr lang="en-US" sz="1600" dirty="0">
                <a:solidFill>
                  <a:sysClr val="windowText" lastClr="000000"/>
                </a:solidFill>
                <a:latin typeface="Nunito Sans" panose="00000500000000000000" pitchFamily="2" charset="0"/>
              </a:rPr>
              <a:t>Years Experience</a:t>
            </a:r>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806" y="0"/>
            <a:ext cx="1802485" cy="1365382"/>
          </a:xfrm>
          <a:prstGeom prst="rect">
            <a:avLst/>
          </a:prstGeom>
        </p:spPr>
      </p:pic>
      <p:graphicFrame>
        <p:nvGraphicFramePr>
          <p:cNvPr id="4" name="Diagram 3"/>
          <p:cNvGraphicFramePr/>
          <p:nvPr>
            <p:extLst>
              <p:ext uri="{D42A27DB-BD31-4B8C-83A1-F6EECF244321}">
                <p14:modId xmlns:p14="http://schemas.microsoft.com/office/powerpoint/2010/main" val="2298171395"/>
              </p:ext>
            </p:extLst>
          </p:nvPr>
        </p:nvGraphicFramePr>
        <p:xfrm>
          <a:off x="4645733" y="1365382"/>
          <a:ext cx="6965993" cy="48788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25728815"/>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784" r="17748"/>
          <a:stretch/>
        </p:blipFill>
        <p:spPr>
          <a:xfrm>
            <a:off x="-9144" y="0"/>
            <a:ext cx="12201144" cy="6858000"/>
          </a:xfrm>
          <a:prstGeom prst="rect">
            <a:avLst/>
          </a:prstGeom>
        </p:spPr>
      </p:pic>
      <p:sp>
        <p:nvSpPr>
          <p:cNvPr id="4" name="Rectangle 3"/>
          <p:cNvSpPr/>
          <p:nvPr/>
        </p:nvSpPr>
        <p:spPr>
          <a:xfrm>
            <a:off x="-97634" y="-41295"/>
            <a:ext cx="9153144" cy="6858000"/>
          </a:xfrm>
          <a:prstGeom prst="rect">
            <a:avLst/>
          </a:prstGeom>
          <a:gradFill flip="none" rotWithShape="1">
            <a:gsLst>
              <a:gs pos="79000">
                <a:srgbClr val="FFFFFF">
                  <a:alpha val="56000"/>
                </a:srgbClr>
              </a:gs>
              <a:gs pos="0">
                <a:schemeClr val="bg1">
                  <a:alpha val="86000"/>
                </a:schemeClr>
              </a:gs>
              <a:gs pos="100000">
                <a:schemeClr val="bg1">
                  <a:alpha val="56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half" idx="1"/>
          </p:nvPr>
        </p:nvSpPr>
        <p:spPr>
          <a:xfrm>
            <a:off x="719327" y="659086"/>
            <a:ext cx="7839457" cy="1786255"/>
          </a:xfrm>
        </p:spPr>
        <p:txBody>
          <a:bodyPr>
            <a:normAutofit/>
          </a:bodyPr>
          <a:lstStyle/>
          <a:p>
            <a:pPr marL="0" indent="0" algn="ctr">
              <a:buNone/>
            </a:pPr>
            <a:r>
              <a:rPr lang="en-US" sz="4800" dirty="0">
                <a:latin typeface="Nunito Sans ExtraLight" panose="00000300000000000000" pitchFamily="2" charset="0"/>
              </a:rPr>
              <a:t>Perfecting the Essentials of Room Management</a:t>
            </a:r>
          </a:p>
        </p:txBody>
      </p:sp>
      <p:sp>
        <p:nvSpPr>
          <p:cNvPr id="3" name="Rectangle 2"/>
          <p:cNvSpPr/>
          <p:nvPr/>
        </p:nvSpPr>
        <p:spPr>
          <a:xfrm>
            <a:off x="2600038" y="2107125"/>
            <a:ext cx="3676006" cy="369332"/>
          </a:xfrm>
          <a:prstGeom prst="rect">
            <a:avLst/>
          </a:prstGeom>
        </p:spPr>
        <p:txBody>
          <a:bodyPr wrap="none">
            <a:spAutoFit/>
          </a:bodyPr>
          <a:lstStyle/>
          <a:p>
            <a:r>
              <a:rPr lang="en-US" dirty="0">
                <a:solidFill>
                  <a:schemeClr val="accent1"/>
                </a:solidFill>
              </a:rPr>
              <a:t>IAdea Room Booking Technology</a:t>
            </a:r>
          </a:p>
        </p:txBody>
      </p:sp>
      <p:sp>
        <p:nvSpPr>
          <p:cNvPr id="9" name="TextBox 8"/>
          <p:cNvSpPr txBox="1"/>
          <p:nvPr/>
        </p:nvSpPr>
        <p:spPr>
          <a:xfrm>
            <a:off x="3635330" y="4417438"/>
            <a:ext cx="2279490" cy="338554"/>
          </a:xfrm>
          <a:prstGeom prst="rect">
            <a:avLst/>
          </a:prstGeom>
          <a:noFill/>
          <a:ln w="19050">
            <a:noFill/>
          </a:ln>
        </p:spPr>
        <p:txBody>
          <a:bodyPr wrap="square" rtlCol="0">
            <a:spAutoFit/>
          </a:bodyPr>
          <a:lstStyle/>
          <a:p>
            <a:pPr algn="ctr"/>
            <a:r>
              <a:rPr lang="en-US" sz="1600" dirty="0">
                <a:solidFill>
                  <a:schemeClr val="accent1"/>
                </a:solidFill>
                <a:latin typeface="Nunito Sans SemiBold" panose="00000700000000000000" pitchFamily="2" charset="0"/>
                <a:ea typeface="Roboto" panose="020B0604020202020204" charset="0"/>
                <a:cs typeface="Poppins ExtraBold" panose="020B0604020202020204" charset="0"/>
              </a:rPr>
              <a:t>SAFE &amp; STABLE</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324" y="3140781"/>
            <a:ext cx="1377950" cy="1377950"/>
          </a:xfrm>
          <a:prstGeom prst="rect">
            <a:avLst/>
          </a:prstGeom>
        </p:spPr>
      </p:pic>
      <p:sp>
        <p:nvSpPr>
          <p:cNvPr id="17" name="TextBox 16"/>
          <p:cNvSpPr txBox="1"/>
          <p:nvPr/>
        </p:nvSpPr>
        <p:spPr>
          <a:xfrm>
            <a:off x="6276044" y="4417438"/>
            <a:ext cx="2279490" cy="338554"/>
          </a:xfrm>
          <a:prstGeom prst="rect">
            <a:avLst/>
          </a:prstGeom>
          <a:noFill/>
          <a:ln w="19050">
            <a:noFill/>
          </a:ln>
        </p:spPr>
        <p:txBody>
          <a:bodyPr wrap="square" rtlCol="0">
            <a:spAutoFit/>
          </a:bodyPr>
          <a:lstStyle/>
          <a:p>
            <a:pPr algn="ctr"/>
            <a:r>
              <a:rPr lang="en-US" sz="1600" dirty="0">
                <a:solidFill>
                  <a:schemeClr val="accent1"/>
                </a:solidFill>
                <a:latin typeface="Nunito Sans SemiBold" panose="00000700000000000000" pitchFamily="2" charset="0"/>
                <a:ea typeface="Roboto" panose="020B0604020202020204" charset="0"/>
                <a:cs typeface="Poppins ExtraBold" panose="020B0604020202020204" charset="0"/>
              </a:rPr>
              <a:t>SECURE &amp; MANAGED</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5567" y="2990972"/>
            <a:ext cx="1480563" cy="1480563"/>
          </a:xfrm>
          <a:prstGeom prst="rect">
            <a:avLst/>
          </a:prstGeom>
        </p:spPr>
      </p:pic>
      <p:sp>
        <p:nvSpPr>
          <p:cNvPr id="5" name="Rectangle 4"/>
          <p:cNvSpPr/>
          <p:nvPr/>
        </p:nvSpPr>
        <p:spPr>
          <a:xfrm>
            <a:off x="3880010" y="4836018"/>
            <a:ext cx="1724577" cy="830997"/>
          </a:xfrm>
          <a:prstGeom prst="rect">
            <a:avLst/>
          </a:prstGeom>
        </p:spPr>
        <p:txBody>
          <a:bodyPr wrap="square">
            <a:spAutoFit/>
          </a:bodyPr>
          <a:lstStyle/>
          <a:p>
            <a:pPr algn="ctr"/>
            <a:r>
              <a:rPr lang="en-US" sz="1200" dirty="0">
                <a:solidFill>
                  <a:schemeClr val="tx1">
                    <a:lumMod val="85000"/>
                    <a:lumOff val="15000"/>
                  </a:schemeClr>
                </a:solidFill>
              </a:rPr>
              <a:t>Purpose-built, tested and certified room booking panels for a professional setting.</a:t>
            </a:r>
          </a:p>
        </p:txBody>
      </p:sp>
      <p:sp>
        <p:nvSpPr>
          <p:cNvPr id="21" name="Rectangle 20"/>
          <p:cNvSpPr/>
          <p:nvPr/>
        </p:nvSpPr>
        <p:spPr>
          <a:xfrm>
            <a:off x="6401821" y="4819240"/>
            <a:ext cx="1972351" cy="1015663"/>
          </a:xfrm>
          <a:prstGeom prst="rect">
            <a:avLst/>
          </a:prstGeom>
        </p:spPr>
        <p:txBody>
          <a:bodyPr wrap="square">
            <a:spAutoFit/>
          </a:bodyPr>
          <a:lstStyle/>
          <a:p>
            <a:pPr algn="ctr"/>
            <a:r>
              <a:rPr lang="en-US" sz="1200" dirty="0">
                <a:solidFill>
                  <a:schemeClr val="tx1">
                    <a:lumMod val="85000"/>
                    <a:lumOff val="15000"/>
                  </a:schemeClr>
                </a:solidFill>
              </a:rPr>
              <a:t>Integrates with corporate security infrastructure.</a:t>
            </a:r>
          </a:p>
          <a:p>
            <a:pPr algn="ctr"/>
            <a:r>
              <a:rPr lang="en-US" sz="1200" dirty="0">
                <a:solidFill>
                  <a:schemeClr val="tx1">
                    <a:lumMod val="85000"/>
                    <a:lumOff val="15000"/>
                  </a:schemeClr>
                </a:solidFill>
              </a:rPr>
              <a:t>Manage global deployments from any connected workstation.</a:t>
            </a:r>
          </a:p>
        </p:txBody>
      </p:sp>
      <p:sp>
        <p:nvSpPr>
          <p:cNvPr id="22" name="TextBox 21"/>
          <p:cNvSpPr txBox="1"/>
          <p:nvPr/>
        </p:nvSpPr>
        <p:spPr>
          <a:xfrm>
            <a:off x="977921" y="4417438"/>
            <a:ext cx="2279490" cy="338554"/>
          </a:xfrm>
          <a:prstGeom prst="rect">
            <a:avLst/>
          </a:prstGeom>
          <a:noFill/>
          <a:ln w="19050">
            <a:noFill/>
          </a:ln>
        </p:spPr>
        <p:txBody>
          <a:bodyPr wrap="square" rtlCol="0">
            <a:spAutoFit/>
          </a:bodyPr>
          <a:lstStyle/>
          <a:p>
            <a:pPr algn="ctr"/>
            <a:r>
              <a:rPr lang="en-US" sz="1600" dirty="0">
                <a:solidFill>
                  <a:schemeClr val="accent1"/>
                </a:solidFill>
                <a:latin typeface="Nunito Sans SemiBold" panose="00000700000000000000" pitchFamily="2" charset="0"/>
                <a:ea typeface="Roboto" panose="020B0604020202020204" charset="0"/>
                <a:cs typeface="Poppins ExtraBold" panose="020B0604020202020204" charset="0"/>
              </a:rPr>
              <a:t>SMART &amp; STYLISH</a:t>
            </a:r>
          </a:p>
        </p:txBody>
      </p:sp>
      <p:sp>
        <p:nvSpPr>
          <p:cNvPr id="23" name="Rectangle 22"/>
          <p:cNvSpPr/>
          <p:nvPr/>
        </p:nvSpPr>
        <p:spPr>
          <a:xfrm>
            <a:off x="1222601" y="4819240"/>
            <a:ext cx="1724577" cy="1015663"/>
          </a:xfrm>
          <a:prstGeom prst="rect">
            <a:avLst/>
          </a:prstGeom>
        </p:spPr>
        <p:txBody>
          <a:bodyPr wrap="square">
            <a:spAutoFit/>
          </a:bodyPr>
          <a:lstStyle/>
          <a:p>
            <a:pPr algn="ctr"/>
            <a:r>
              <a:rPr lang="en-US" sz="1200" dirty="0">
                <a:solidFill>
                  <a:schemeClr val="tx1">
                    <a:lumMod val="85000"/>
                    <a:lumOff val="15000"/>
                  </a:schemeClr>
                </a:solidFill>
              </a:rPr>
              <a:t> Elegantly designed for the professional workplace. Perfect for immediate room status information.</a:t>
            </a:r>
          </a:p>
        </p:txBody>
      </p:sp>
      <p:pic>
        <p:nvPicPr>
          <p:cNvPr id="24" name="Picture 23"/>
          <p:cNvPicPr>
            <a:picLocks noChangeAspect="1"/>
          </p:cNvPicPr>
          <p:nvPr/>
        </p:nvPicPr>
        <p:blipFill>
          <a:blip r:embed="rId5">
            <a:clrChange>
              <a:clrFrom>
                <a:srgbClr val="F2F3F5"/>
              </a:clrFrom>
              <a:clrTo>
                <a:srgbClr val="F2F3F5">
                  <a:alpha val="0"/>
                </a:srgbClr>
              </a:clrTo>
            </a:clrChange>
            <a:extLst>
              <a:ext uri="{28A0092B-C50C-407E-A947-70E740481C1C}">
                <a14:useLocalDpi xmlns:a14="http://schemas.microsoft.com/office/drawing/2010/main" val="0"/>
              </a:ext>
            </a:extLst>
          </a:blip>
          <a:stretch>
            <a:fillRect/>
          </a:stretch>
        </p:blipFill>
        <p:spPr>
          <a:xfrm>
            <a:off x="1381434" y="3154772"/>
            <a:ext cx="1349968" cy="1349968"/>
          </a:xfrm>
          <a:prstGeom prst="rect">
            <a:avLst/>
          </a:prstGeom>
        </p:spPr>
      </p:pic>
    </p:spTree>
    <p:extLst>
      <p:ext uri="{BB962C8B-B14F-4D97-AF65-F5344CB8AC3E}">
        <p14:creationId xmlns:p14="http://schemas.microsoft.com/office/powerpoint/2010/main" val="2193434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2217083"/>
            <a:ext cx="2636907" cy="884375"/>
          </a:xfrm>
        </p:spPr>
        <p:txBody>
          <a:bodyPr/>
          <a:lstStyle/>
          <a:p>
            <a:r>
              <a:rPr lang="en-US" dirty="0"/>
              <a:t>How Does it Work with Planon?</a:t>
            </a:r>
          </a:p>
        </p:txBody>
      </p:sp>
      <p:sp>
        <p:nvSpPr>
          <p:cNvPr id="5" name="Text Placeholder 4"/>
          <p:cNvSpPr>
            <a:spLocks noGrp="1"/>
          </p:cNvSpPr>
          <p:nvPr>
            <p:ph type="body" idx="1"/>
          </p:nvPr>
        </p:nvSpPr>
        <p:spPr>
          <a:xfrm>
            <a:off x="831850" y="3186251"/>
            <a:ext cx="2636907" cy="1500187"/>
          </a:xfrm>
        </p:spPr>
        <p:txBody>
          <a:bodyPr/>
          <a:lstStyle/>
          <a:p>
            <a:r>
              <a:rPr lang="en-US" dirty="0"/>
              <a:t>IAdea’s visually-appealing integrated displays, combined with the </a:t>
            </a:r>
            <a:r>
              <a:rPr lang="en-US"/>
              <a:t>Planon </a:t>
            </a:r>
            <a:r>
              <a:rPr lang="en-US" smtClean="0"/>
              <a:t>Universe, </a:t>
            </a:r>
            <a:r>
              <a:rPr lang="en-US" dirty="0"/>
              <a:t>provide real-time information on meeting room availability.</a:t>
            </a:r>
          </a:p>
        </p:txBody>
      </p:sp>
      <p:sp>
        <p:nvSpPr>
          <p:cNvPr id="6" name="Rectangle 5"/>
          <p:cNvSpPr/>
          <p:nvPr/>
        </p:nvSpPr>
        <p:spPr>
          <a:xfrm>
            <a:off x="4616074" y="1840286"/>
            <a:ext cx="6899467" cy="3477875"/>
          </a:xfrm>
          <a:prstGeom prst="rect">
            <a:avLst/>
          </a:prstGeom>
        </p:spPr>
        <p:txBody>
          <a:bodyPr wrap="square">
            <a:spAutoFit/>
          </a:bodyPr>
          <a:lstStyle/>
          <a:p>
            <a:r>
              <a:rPr lang="en-US" dirty="0">
                <a:solidFill>
                  <a:schemeClr val="accent1"/>
                </a:solidFill>
                <a:latin typeface="Nunito Sans SemiBold" panose="00000700000000000000" pitchFamily="2" charset="0"/>
              </a:rPr>
              <a:t>A One-Stop Shop Experience </a:t>
            </a:r>
          </a:p>
          <a:p>
            <a:endParaRPr lang="en-US" dirty="0"/>
          </a:p>
          <a:p>
            <a:pPr marL="285750" indent="-285750">
              <a:buFont typeface="Arial" panose="020B0604020202020204" pitchFamily="34" charset="0"/>
              <a:buChar char="•"/>
            </a:pPr>
            <a:r>
              <a:rPr lang="en-US" sz="1600" dirty="0"/>
              <a:t>Certified and regularly tested by both IAdea and Planon to ensure deliver of a top-notch solution  </a:t>
            </a:r>
          </a:p>
          <a:p>
            <a:pPr marL="285750" indent="-285750">
              <a:buFont typeface="Arial" panose="020B0604020202020204" pitchFamily="34" charset="0"/>
              <a:buChar char="•"/>
            </a:pPr>
            <a:r>
              <a:rPr lang="en-US" sz="1600" dirty="0"/>
              <a:t>Software comes pre-loaded, facilitating easy plug and play deployment </a:t>
            </a:r>
          </a:p>
          <a:p>
            <a:pPr marL="285750" indent="-285750">
              <a:buFont typeface="Arial" panose="020B0604020202020204" pitchFamily="34" charset="0"/>
              <a:buChar char="•"/>
            </a:pPr>
            <a:r>
              <a:rPr lang="en-US" sz="1600" dirty="0"/>
              <a:t>Integrated point of contact for support</a:t>
            </a:r>
          </a:p>
          <a:p>
            <a:endParaRPr lang="en-US" dirty="0"/>
          </a:p>
          <a:p>
            <a:endParaRPr lang="en-US" dirty="0"/>
          </a:p>
          <a:p>
            <a:r>
              <a:rPr lang="en-US" dirty="0" err="1">
                <a:solidFill>
                  <a:schemeClr val="accent1"/>
                </a:solidFill>
                <a:latin typeface="Nunito Sans SemiBold" panose="00000700000000000000" pitchFamily="2" charset="0"/>
              </a:rPr>
              <a:t>Planon</a:t>
            </a:r>
            <a:r>
              <a:rPr lang="en-US" dirty="0">
                <a:solidFill>
                  <a:schemeClr val="accent1"/>
                </a:solidFill>
                <a:latin typeface="Nunito Sans SemiBold" panose="00000700000000000000" pitchFamily="2" charset="0"/>
              </a:rPr>
              <a:t> Connect for IAdea </a:t>
            </a:r>
          </a:p>
          <a:p>
            <a:endParaRPr lang="en-US" dirty="0">
              <a:solidFill>
                <a:schemeClr val="accent1"/>
              </a:solidFill>
              <a:latin typeface="Nunito Sans SemiBold" panose="00000700000000000000" pitchFamily="2" charset="0"/>
            </a:endParaRPr>
          </a:p>
          <a:p>
            <a:r>
              <a:rPr lang="en-US" sz="1600" dirty="0"/>
              <a:t>A jointly developed remote device management plugin that allows user setup, monitoring and device restarts to be executed remotely from within the Planon platform.   </a:t>
            </a:r>
          </a:p>
        </p:txBody>
      </p:sp>
    </p:spTree>
    <p:extLst>
      <p:ext uri="{BB962C8B-B14F-4D97-AF65-F5344CB8AC3E}">
        <p14:creationId xmlns:p14="http://schemas.microsoft.com/office/powerpoint/2010/main" val="1627645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775854" y="1930619"/>
            <a:ext cx="5412569" cy="1938992"/>
          </a:xfrm>
          <a:prstGeom prst="rect">
            <a:avLst/>
          </a:prstGeom>
        </p:spPr>
        <p:txBody>
          <a:bodyPr wrap="square">
            <a:spAutoFit/>
          </a:bodyPr>
          <a:lstStyle/>
          <a:p>
            <a:r>
              <a:rPr lang="en-US" sz="2400" b="1" dirty="0">
                <a:solidFill>
                  <a:srgbClr val="009668"/>
                </a:solidFill>
                <a:latin typeface="Nunito Sans ExtraLight" panose="00000300000000000000" pitchFamily="2" charset="0"/>
                <a:ea typeface="+mj-ea"/>
                <a:cs typeface="+mj-cs"/>
              </a:rPr>
              <a:t>10” and 15” </a:t>
            </a:r>
            <a:r>
              <a:rPr lang="en-US" sz="4800" b="1" dirty="0">
                <a:solidFill>
                  <a:srgbClr val="009668"/>
                </a:solidFill>
                <a:latin typeface="Nunito Sans ExtraLight" panose="00000300000000000000" pitchFamily="2" charset="0"/>
                <a:ea typeface="+mj-ea"/>
                <a:cs typeface="+mj-cs"/>
              </a:rPr>
              <a:t/>
            </a:r>
            <a:br>
              <a:rPr lang="en-US" sz="4800" b="1" dirty="0">
                <a:solidFill>
                  <a:srgbClr val="009668"/>
                </a:solidFill>
                <a:latin typeface="Nunito Sans ExtraLight" panose="00000300000000000000" pitchFamily="2" charset="0"/>
                <a:ea typeface="+mj-ea"/>
                <a:cs typeface="+mj-cs"/>
              </a:rPr>
            </a:br>
            <a:r>
              <a:rPr lang="en-US" sz="4800" b="1" dirty="0">
                <a:solidFill>
                  <a:srgbClr val="009668"/>
                </a:solidFill>
                <a:latin typeface="Nunito Sans ExtraLight" panose="00000300000000000000" pitchFamily="2" charset="0"/>
                <a:ea typeface="+mj-ea"/>
                <a:cs typeface="+mj-cs"/>
              </a:rPr>
              <a:t>Enterprise-Grade Room Panel</a:t>
            </a:r>
          </a:p>
        </p:txBody>
      </p:sp>
      <p:sp>
        <p:nvSpPr>
          <p:cNvPr id="6" name="TextBox 5"/>
          <p:cNvSpPr txBox="1"/>
          <p:nvPr/>
        </p:nvSpPr>
        <p:spPr>
          <a:xfrm>
            <a:off x="775854" y="3866918"/>
            <a:ext cx="7212393" cy="307777"/>
          </a:xfrm>
          <a:prstGeom prst="rect">
            <a:avLst/>
          </a:prstGeom>
          <a:noFill/>
        </p:spPr>
        <p:txBody>
          <a:bodyPr wrap="square" rtlCol="0">
            <a:spAutoFit/>
          </a:bodyPr>
          <a:lstStyle/>
          <a:p>
            <a:r>
              <a:rPr lang="en-US" sz="1400" dirty="0">
                <a:latin typeface="Nunito Sans SemiBold" panose="00000700000000000000" pitchFamily="2" charset="0"/>
              </a:rPr>
              <a:t>VARIOUS SCREEN SIZES AND DESIGN OPTIONS</a:t>
            </a:r>
          </a:p>
        </p:txBody>
      </p:sp>
    </p:spTree>
    <p:extLst>
      <p:ext uri="{BB962C8B-B14F-4D97-AF65-F5344CB8AC3E}">
        <p14:creationId xmlns:p14="http://schemas.microsoft.com/office/powerpoint/2010/main" val="302958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235" y="351737"/>
            <a:ext cx="9082669" cy="5109001"/>
          </a:xfrm>
          <a:prstGeom prst="rect">
            <a:avLst/>
          </a:prstGeom>
        </p:spPr>
      </p:pic>
      <p:pic>
        <p:nvPicPr>
          <p:cNvPr id="4" name="Picture 3"/>
          <p:cNvPicPr>
            <a:picLocks noChangeAspect="1"/>
          </p:cNvPicPr>
          <p:nvPr/>
        </p:nvPicPr>
        <p:blipFill rotWithShape="1">
          <a:blip r:embed="rId3"/>
          <a:srcRect l="27822" r="50738" b="18514"/>
          <a:stretch/>
        </p:blipFill>
        <p:spPr>
          <a:xfrm>
            <a:off x="7689906" y="1088436"/>
            <a:ext cx="4222126" cy="45132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3723" y="2679430"/>
            <a:ext cx="4281354" cy="2975148"/>
          </a:xfrm>
          <a:prstGeom prst="rect">
            <a:avLst/>
          </a:prstGeom>
        </p:spPr>
      </p:pic>
      <p:sp>
        <p:nvSpPr>
          <p:cNvPr id="7" name="Rectangle 6"/>
          <p:cNvSpPr/>
          <p:nvPr/>
        </p:nvSpPr>
        <p:spPr>
          <a:xfrm>
            <a:off x="7800348" y="1798289"/>
            <a:ext cx="3621179" cy="215444"/>
          </a:xfrm>
          <a:prstGeom prst="rect">
            <a:avLst/>
          </a:prstGeom>
        </p:spPr>
        <p:txBody>
          <a:bodyPr wrap="square">
            <a:spAutoFit/>
          </a:bodyPr>
          <a:lstStyle/>
          <a:p>
            <a:r>
              <a:rPr lang="en-US" sz="800" dirty="0">
                <a:solidFill>
                  <a:schemeClr val="accent2"/>
                </a:solidFill>
              </a:rPr>
              <a:t> Red for occupied, green for available and yellow for soon-to-be occupied</a:t>
            </a:r>
          </a:p>
        </p:txBody>
      </p:sp>
      <p:sp>
        <p:nvSpPr>
          <p:cNvPr id="11" name="Rectangle 10"/>
          <p:cNvSpPr/>
          <p:nvPr/>
        </p:nvSpPr>
        <p:spPr>
          <a:xfrm>
            <a:off x="814246" y="5154680"/>
            <a:ext cx="1587294" cy="400110"/>
          </a:xfrm>
          <a:prstGeom prst="rect">
            <a:avLst/>
          </a:prstGeom>
        </p:spPr>
        <p:txBody>
          <a:bodyPr wrap="square">
            <a:spAutoFit/>
          </a:bodyPr>
          <a:lstStyle/>
          <a:p>
            <a:pPr algn="ctr"/>
            <a:r>
              <a:rPr lang="en-US" sz="1000" dirty="0">
                <a:solidFill>
                  <a:schemeClr val="tx1">
                    <a:lumMod val="85000"/>
                    <a:lumOff val="15000"/>
                  </a:schemeClr>
                </a:solidFill>
              </a:rPr>
              <a:t>360° </a:t>
            </a:r>
          </a:p>
          <a:p>
            <a:pPr algn="ctr"/>
            <a:r>
              <a:rPr lang="en-US" sz="1000" dirty="0"/>
              <a:t>Status Halo Lighting</a:t>
            </a:r>
          </a:p>
        </p:txBody>
      </p:sp>
      <p:sp>
        <p:nvSpPr>
          <p:cNvPr id="12" name="TextBox 11"/>
          <p:cNvSpPr txBox="1"/>
          <p:nvPr/>
        </p:nvSpPr>
        <p:spPr>
          <a:xfrm>
            <a:off x="6392408" y="5680229"/>
            <a:ext cx="1169043" cy="184666"/>
          </a:xfrm>
          <a:prstGeom prst="rect">
            <a:avLst/>
          </a:prstGeom>
          <a:noFill/>
        </p:spPr>
        <p:txBody>
          <a:bodyPr wrap="square" rtlCol="0">
            <a:spAutoFit/>
          </a:bodyPr>
          <a:lstStyle/>
          <a:p>
            <a:r>
              <a:rPr lang="en-US" sz="600" dirty="0"/>
              <a:t>Model Name: WRP-1000</a:t>
            </a:r>
          </a:p>
        </p:txBody>
      </p:sp>
      <p:sp>
        <p:nvSpPr>
          <p:cNvPr id="13" name="TextBox 12"/>
          <p:cNvSpPr txBox="1"/>
          <p:nvPr/>
        </p:nvSpPr>
        <p:spPr>
          <a:xfrm>
            <a:off x="10553958" y="4665237"/>
            <a:ext cx="1169043" cy="184666"/>
          </a:xfrm>
          <a:prstGeom prst="rect">
            <a:avLst/>
          </a:prstGeom>
          <a:noFill/>
        </p:spPr>
        <p:txBody>
          <a:bodyPr wrap="square" rtlCol="0">
            <a:spAutoFit/>
          </a:bodyPr>
          <a:lstStyle/>
          <a:p>
            <a:r>
              <a:rPr lang="en-US" sz="600" dirty="0"/>
              <a:t>Model Name: </a:t>
            </a:r>
            <a:r>
              <a:rPr lang="en-US" sz="600" dirty="0" smtClean="0"/>
              <a:t>XDS-1078</a:t>
            </a:r>
            <a:endParaRPr lang="en-US" sz="600" dirty="0"/>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6296" y="4361553"/>
            <a:ext cx="124829" cy="124829"/>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4699" y="5335909"/>
            <a:ext cx="124829" cy="124829"/>
          </a:xfrm>
          <a:prstGeom prst="rect">
            <a:avLst/>
          </a:prstGeom>
        </p:spPr>
      </p:pic>
      <p:cxnSp>
        <p:nvCxnSpPr>
          <p:cNvPr id="17" name="Straight Connector 16"/>
          <p:cNvCxnSpPr/>
          <p:nvPr/>
        </p:nvCxnSpPr>
        <p:spPr>
          <a:xfrm>
            <a:off x="1368710" y="4486382"/>
            <a:ext cx="0" cy="5322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481000" y="5398323"/>
            <a:ext cx="743699"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3453592" y="1728788"/>
            <a:ext cx="124829" cy="124829"/>
          </a:xfrm>
          <a:prstGeom prst="rect">
            <a:avLst/>
          </a:prstGeom>
        </p:spPr>
      </p:pic>
      <p:cxnSp>
        <p:nvCxnSpPr>
          <p:cNvPr id="23" name="Straight Connector 22"/>
          <p:cNvCxnSpPr/>
          <p:nvPr/>
        </p:nvCxnSpPr>
        <p:spPr>
          <a:xfrm>
            <a:off x="3516006" y="1196500"/>
            <a:ext cx="0" cy="5322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349528" y="729762"/>
            <a:ext cx="2487554" cy="400110"/>
          </a:xfrm>
          <a:prstGeom prst="rect">
            <a:avLst/>
          </a:prstGeom>
        </p:spPr>
        <p:txBody>
          <a:bodyPr wrap="square">
            <a:spAutoFit/>
          </a:bodyPr>
          <a:lstStyle/>
          <a:p>
            <a:r>
              <a:rPr lang="en-US" sz="1000" dirty="0">
                <a:solidFill>
                  <a:schemeClr val="tx1">
                    <a:lumMod val="85000"/>
                    <a:lumOff val="15000"/>
                  </a:schemeClr>
                </a:solidFill>
              </a:rPr>
              <a:t>Designated space for excess cable storage for tidier mounting</a:t>
            </a:r>
          </a:p>
        </p:txBody>
      </p:sp>
      <p:sp>
        <p:nvSpPr>
          <p:cNvPr id="26" name="Rectangle 25"/>
          <p:cNvSpPr/>
          <p:nvPr/>
        </p:nvSpPr>
        <p:spPr>
          <a:xfrm>
            <a:off x="7800348" y="5654578"/>
            <a:ext cx="2487554" cy="400110"/>
          </a:xfrm>
          <a:prstGeom prst="rect">
            <a:avLst/>
          </a:prstGeom>
        </p:spPr>
        <p:txBody>
          <a:bodyPr wrap="square">
            <a:spAutoFit/>
          </a:bodyPr>
          <a:lstStyle/>
          <a:p>
            <a:r>
              <a:rPr lang="en-US" sz="1000" dirty="0">
                <a:solidFill>
                  <a:schemeClr val="tx1">
                    <a:lumMod val="85000"/>
                    <a:lumOff val="15000"/>
                  </a:schemeClr>
                </a:solidFill>
              </a:rPr>
              <a:t>Slim design for zero-gap wall, window, or glass mounting options</a:t>
            </a:r>
          </a:p>
        </p:txBody>
      </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6339" y="5571282"/>
            <a:ext cx="96122" cy="96122"/>
          </a:xfrm>
          <a:prstGeom prst="rect">
            <a:avLst/>
          </a:prstGeom>
        </p:spPr>
      </p:pic>
      <p:cxnSp>
        <p:nvCxnSpPr>
          <p:cNvPr id="29" name="Elbow Connector 28"/>
          <p:cNvCxnSpPr>
            <a:stCxn id="5" idx="2"/>
            <a:endCxn id="26" idx="3"/>
          </p:cNvCxnSpPr>
          <p:nvPr/>
        </p:nvCxnSpPr>
        <p:spPr>
          <a:xfrm rot="16200000" flipH="1">
            <a:off x="7756124" y="3322854"/>
            <a:ext cx="200055" cy="4863502"/>
          </a:xfrm>
          <a:prstGeom prst="bentConnector4">
            <a:avLst>
              <a:gd name="adj1" fmla="val 314269"/>
              <a:gd name="adj2" fmla="val 100218"/>
            </a:avLst>
          </a:prstGeom>
          <a:ln w="19050"/>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36605" y="303346"/>
            <a:ext cx="4069177" cy="253916"/>
          </a:xfrm>
          <a:prstGeom prst="rect">
            <a:avLst/>
          </a:prstGeom>
          <a:noFill/>
        </p:spPr>
        <p:txBody>
          <a:bodyPr wrap="square" rtlCol="0">
            <a:spAutoFit/>
          </a:bodyPr>
          <a:lstStyle/>
          <a:p>
            <a:r>
              <a:rPr lang="en-US" sz="1050" dirty="0"/>
              <a:t>Two different designs: a suitable panel for any workplace interior</a:t>
            </a:r>
          </a:p>
        </p:txBody>
      </p:sp>
    </p:spTree>
    <p:extLst>
      <p:ext uri="{BB962C8B-B14F-4D97-AF65-F5344CB8AC3E}">
        <p14:creationId xmlns:p14="http://schemas.microsoft.com/office/powerpoint/2010/main" val="797723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772151" y="1031426"/>
            <a:ext cx="6406598" cy="5089974"/>
            <a:chOff x="5772151" y="1031426"/>
            <a:chExt cx="6406598" cy="5089974"/>
          </a:xfrm>
        </p:grpSpPr>
        <p:pic>
          <p:nvPicPr>
            <p:cNvPr id="6" name="Picture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23969"/>
            <a:stretch/>
          </p:blipFill>
          <p:spPr>
            <a:xfrm>
              <a:off x="5772151" y="1031426"/>
              <a:ext cx="6402526" cy="5089974"/>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413" r="14705"/>
            <a:stretch/>
          </p:blipFill>
          <p:spPr>
            <a:xfrm>
              <a:off x="7157861" y="1432773"/>
              <a:ext cx="5020888" cy="3702444"/>
            </a:xfrm>
            <a:prstGeom prst="rect">
              <a:avLst/>
            </a:prstGeom>
          </p:spPr>
        </p:pic>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7021" y="3741125"/>
            <a:ext cx="3675509" cy="2554141"/>
          </a:xfrm>
          <a:prstGeom prst="rect">
            <a:avLst/>
          </a:prstGeom>
        </p:spPr>
      </p:pic>
      <p:sp>
        <p:nvSpPr>
          <p:cNvPr id="13" name="Title 1">
            <a:extLst>
              <a:ext uri="{FF2B5EF4-FFF2-40B4-BE49-F238E27FC236}">
                <a16:creationId xmlns="" xmlns:a16="http://schemas.microsoft.com/office/drawing/2014/main" id="{EA4B8760-2256-464E-9F86-EDCAE35810E5}"/>
              </a:ext>
            </a:extLst>
          </p:cNvPr>
          <p:cNvSpPr txBox="1">
            <a:spLocks/>
          </p:cNvSpPr>
          <p:nvPr/>
        </p:nvSpPr>
        <p:spPr>
          <a:xfrm>
            <a:off x="1408323" y="2322015"/>
            <a:ext cx="4793694" cy="630166"/>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Nunito Sans" pitchFamily="2" charset="77"/>
                <a:ea typeface="+mj-ea"/>
                <a:cs typeface="+mj-cs"/>
              </a:defRPr>
            </a:lvl1pPr>
          </a:lstStyle>
          <a:p>
            <a:r>
              <a:rPr lang="en-US" sz="4800" dirty="0" err="1">
                <a:solidFill>
                  <a:srgbClr val="009668"/>
                </a:solidFill>
                <a:latin typeface="Nunito Sans ExtraLight" panose="00000300000000000000" pitchFamily="2" charset="0"/>
              </a:rPr>
              <a:t>Planon</a:t>
            </a:r>
            <a:r>
              <a:rPr lang="en-US" sz="4800" dirty="0">
                <a:solidFill>
                  <a:srgbClr val="009668"/>
                </a:solidFill>
                <a:latin typeface="Nunito Sans ExtraLight" panose="00000300000000000000" pitchFamily="2" charset="0"/>
              </a:rPr>
              <a:t> Connect For IAdea</a:t>
            </a:r>
          </a:p>
        </p:txBody>
      </p:sp>
      <p:sp>
        <p:nvSpPr>
          <p:cNvPr id="14" name="TextBox 13"/>
          <p:cNvSpPr txBox="1"/>
          <p:nvPr/>
        </p:nvSpPr>
        <p:spPr>
          <a:xfrm>
            <a:off x="1408323" y="3753612"/>
            <a:ext cx="7212393" cy="338554"/>
          </a:xfrm>
          <a:prstGeom prst="rect">
            <a:avLst/>
          </a:prstGeom>
          <a:noFill/>
        </p:spPr>
        <p:txBody>
          <a:bodyPr wrap="square" rtlCol="0">
            <a:spAutoFit/>
          </a:bodyPr>
          <a:lstStyle/>
          <a:p>
            <a:r>
              <a:rPr lang="en-US" sz="1600" dirty="0">
                <a:latin typeface="Nunito Sans SemiBold" panose="00000700000000000000" pitchFamily="2" charset="0"/>
              </a:rPr>
              <a:t>REMOTE DEVICE MANAGEMENT PLATFORM</a:t>
            </a:r>
          </a:p>
        </p:txBody>
      </p:sp>
    </p:spTree>
    <p:extLst>
      <p:ext uri="{BB962C8B-B14F-4D97-AF65-F5344CB8AC3E}">
        <p14:creationId xmlns:p14="http://schemas.microsoft.com/office/powerpoint/2010/main" val="564004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a:extLst>
              <a:ext uri="{FF2B5EF4-FFF2-40B4-BE49-F238E27FC236}">
                <a16:creationId xmlns="" xmlns:a16="http://schemas.microsoft.com/office/drawing/2014/main" id="{9ADBE780-C741-4136-B5A2-6C32113347A6}"/>
              </a:ext>
            </a:extLst>
          </p:cNvPr>
          <p:cNvSpPr>
            <a:spLocks noGrp="1"/>
          </p:cNvSpPr>
          <p:nvPr>
            <p:ph idx="4294967295"/>
          </p:nvPr>
        </p:nvSpPr>
        <p:spPr>
          <a:xfrm>
            <a:off x="1220765" y="4531319"/>
            <a:ext cx="2440508" cy="1161566"/>
          </a:xfrm>
        </p:spPr>
        <p:txBody>
          <a:bodyPr>
            <a:noAutofit/>
          </a:bodyPr>
          <a:lstStyle/>
          <a:p>
            <a:pPr marL="0" indent="0" algn="ctr">
              <a:lnSpc>
                <a:spcPct val="110000"/>
              </a:lnSpc>
              <a:buNone/>
            </a:pPr>
            <a:r>
              <a:rPr lang="en-US" sz="1200" dirty="0"/>
              <a:t>Rapid First-Time Setup </a:t>
            </a:r>
          </a:p>
          <a:p>
            <a:pPr marL="0" indent="0" algn="ctr">
              <a:lnSpc>
                <a:spcPct val="110000"/>
              </a:lnSpc>
              <a:buNone/>
            </a:pPr>
            <a:r>
              <a:rPr lang="en-US" sz="1050" dirty="0"/>
              <a:t>Enter the 5-character pairing code and your room booking panel is paired in a matter of moments</a:t>
            </a:r>
          </a:p>
        </p:txBody>
      </p:sp>
      <p:sp>
        <p:nvSpPr>
          <p:cNvPr id="11" name="Title 1"/>
          <p:cNvSpPr txBox="1">
            <a:spLocks/>
          </p:cNvSpPr>
          <p:nvPr/>
        </p:nvSpPr>
        <p:spPr>
          <a:xfrm>
            <a:off x="992407" y="1130045"/>
            <a:ext cx="10515600" cy="620109"/>
          </a:xfrm>
          <a:prstGeom prst="rect">
            <a:avLst/>
          </a:prstGeom>
        </p:spPr>
        <p:txBody>
          <a:bodyPr>
            <a:normAutofit fontScale="82500" lnSpcReduction="10000"/>
          </a:bodyPr>
          <a:lstStyle>
            <a:lvl1pPr algn="l" defTabSz="914400" rtl="0" eaLnBrk="1" latinLnBrk="0" hangingPunct="1">
              <a:lnSpc>
                <a:spcPct val="90000"/>
              </a:lnSpc>
              <a:spcBef>
                <a:spcPct val="0"/>
              </a:spcBef>
              <a:buNone/>
              <a:defRPr sz="4400" b="1" i="0" kern="1200">
                <a:solidFill>
                  <a:schemeClr val="tx1"/>
                </a:solidFill>
                <a:latin typeface="Nunito Sans" pitchFamily="2" charset="77"/>
                <a:ea typeface="+mj-ea"/>
                <a:cs typeface="+mj-cs"/>
              </a:defRPr>
            </a:lvl1pPr>
          </a:lstStyle>
          <a:p>
            <a:r>
              <a:rPr lang="en-US" b="0" dirty="0">
                <a:solidFill>
                  <a:schemeClr val="accent1"/>
                </a:solidFill>
                <a:latin typeface="+mj-lt"/>
              </a:rPr>
              <a:t>Deploy and Manage</a:t>
            </a:r>
            <a:r>
              <a:rPr lang="zh-TW" altLang="en-US" b="0" dirty="0">
                <a:solidFill>
                  <a:schemeClr val="accent1"/>
                </a:solidFill>
                <a:latin typeface="+mj-lt"/>
              </a:rPr>
              <a:t> </a:t>
            </a:r>
            <a:r>
              <a:rPr lang="en-US" altLang="zh-TW" b="0" dirty="0">
                <a:solidFill>
                  <a:schemeClr val="accent1"/>
                </a:solidFill>
                <a:latin typeface="+mj-lt"/>
              </a:rPr>
              <a:t>Panels</a:t>
            </a:r>
            <a:r>
              <a:rPr lang="en-US" b="0" dirty="0">
                <a:solidFill>
                  <a:schemeClr val="accent1"/>
                </a:solidFill>
                <a:latin typeface="+mj-lt"/>
              </a:rPr>
              <a:t> Directly from the Cloud</a:t>
            </a:r>
            <a:endParaRPr lang="en-US" dirty="0">
              <a:solidFill>
                <a:schemeClr val="accent1"/>
              </a:solidFill>
              <a:latin typeface="+mj-lt"/>
            </a:endParaRPr>
          </a:p>
        </p:txBody>
      </p:sp>
      <p:sp>
        <p:nvSpPr>
          <p:cNvPr id="12" name="Title 1">
            <a:extLst>
              <a:ext uri="{FF2B5EF4-FFF2-40B4-BE49-F238E27FC236}">
                <a16:creationId xmlns="" xmlns:a16="http://schemas.microsoft.com/office/drawing/2014/main" id="{EA4B8760-2256-464E-9F86-EDCAE35810E5}"/>
              </a:ext>
            </a:extLst>
          </p:cNvPr>
          <p:cNvSpPr txBox="1">
            <a:spLocks/>
          </p:cNvSpPr>
          <p:nvPr/>
        </p:nvSpPr>
        <p:spPr>
          <a:xfrm>
            <a:off x="992407" y="625660"/>
            <a:ext cx="9829521" cy="630166"/>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Nunito Sans" pitchFamily="2" charset="77"/>
                <a:ea typeface="+mj-ea"/>
                <a:cs typeface="+mj-cs"/>
              </a:defRPr>
            </a:lvl1pPr>
          </a:lstStyle>
          <a:p>
            <a:r>
              <a:rPr lang="en-US" sz="2000" b="0" dirty="0" err="1">
                <a:latin typeface="Nunito Sans Black" panose="00000A00000000000000" pitchFamily="2" charset="0"/>
              </a:rPr>
              <a:t>Planon</a:t>
            </a:r>
            <a:r>
              <a:rPr lang="en-US" sz="2000" b="0" dirty="0">
                <a:latin typeface="Nunito Sans Black" panose="00000A00000000000000" pitchFamily="2" charset="0"/>
              </a:rPr>
              <a:t> Connect For IAdea</a:t>
            </a:r>
          </a:p>
        </p:txBody>
      </p:sp>
      <p:sp>
        <p:nvSpPr>
          <p:cNvPr id="6" name="Rectangle 5"/>
          <p:cNvSpPr/>
          <p:nvPr/>
        </p:nvSpPr>
        <p:spPr>
          <a:xfrm>
            <a:off x="8989492" y="3369753"/>
            <a:ext cx="2288109" cy="854080"/>
          </a:xfrm>
          <a:prstGeom prst="rect">
            <a:avLst/>
          </a:prstGeom>
        </p:spPr>
        <p:txBody>
          <a:bodyPr wrap="square">
            <a:spAutoFit/>
          </a:bodyPr>
          <a:lstStyle/>
          <a:p>
            <a:pPr algn="ctr">
              <a:lnSpc>
                <a:spcPct val="110000"/>
              </a:lnSpc>
            </a:pPr>
            <a:r>
              <a:rPr lang="en-US" sz="1200" dirty="0"/>
              <a:t>Hassle-Free Remote Restarts </a:t>
            </a:r>
          </a:p>
          <a:p>
            <a:pPr algn="ctr">
              <a:lnSpc>
                <a:spcPct val="110000"/>
              </a:lnSpc>
            </a:pPr>
            <a:endParaRPr lang="en-US" sz="1200" dirty="0"/>
          </a:p>
          <a:p>
            <a:pPr algn="ctr">
              <a:lnSpc>
                <a:spcPct val="110000"/>
              </a:lnSpc>
            </a:pPr>
            <a:r>
              <a:rPr lang="en-US" sz="1050" dirty="0">
                <a:latin typeface="Nunito Sans" pitchFamily="2" charset="77"/>
              </a:rPr>
              <a:t>Restart your panel with just the click of a mouse.</a:t>
            </a:r>
          </a:p>
        </p:txBody>
      </p:sp>
      <p:sp>
        <p:nvSpPr>
          <p:cNvPr id="7" name="Rectangle 6"/>
          <p:cNvSpPr/>
          <p:nvPr/>
        </p:nvSpPr>
        <p:spPr>
          <a:xfrm>
            <a:off x="6744099" y="4531319"/>
            <a:ext cx="2244434" cy="1387303"/>
          </a:xfrm>
          <a:prstGeom prst="rect">
            <a:avLst/>
          </a:prstGeom>
        </p:spPr>
        <p:txBody>
          <a:bodyPr wrap="square">
            <a:spAutoFit/>
          </a:bodyPr>
          <a:lstStyle/>
          <a:p>
            <a:pPr algn="ctr">
              <a:lnSpc>
                <a:spcPct val="110000"/>
              </a:lnSpc>
            </a:pPr>
            <a:r>
              <a:rPr lang="en-US" sz="1200" dirty="0"/>
              <a:t>Screen On/Off Scheduling</a:t>
            </a:r>
          </a:p>
          <a:p>
            <a:pPr algn="ctr">
              <a:lnSpc>
                <a:spcPct val="110000"/>
              </a:lnSpc>
            </a:pPr>
            <a:endParaRPr lang="en-US" sz="1200" dirty="0"/>
          </a:p>
          <a:p>
            <a:pPr algn="ctr">
              <a:lnSpc>
                <a:spcPct val="110000"/>
              </a:lnSpc>
            </a:pPr>
            <a:r>
              <a:rPr lang="en-US" sz="1050" dirty="0"/>
              <a:t>Easily create a schedule for your panels’ screens to automatically switch on and off, no touch necessary, with the added benefit of energy savings.</a:t>
            </a:r>
          </a:p>
        </p:txBody>
      </p:sp>
      <p:sp>
        <p:nvSpPr>
          <p:cNvPr id="13" name="Rectangle 12"/>
          <p:cNvSpPr/>
          <p:nvPr/>
        </p:nvSpPr>
        <p:spPr>
          <a:xfrm>
            <a:off x="3566393" y="3361517"/>
            <a:ext cx="2479200" cy="1209562"/>
          </a:xfrm>
          <a:prstGeom prst="rect">
            <a:avLst/>
          </a:prstGeom>
        </p:spPr>
        <p:txBody>
          <a:bodyPr wrap="square">
            <a:spAutoFit/>
          </a:bodyPr>
          <a:lstStyle/>
          <a:p>
            <a:pPr algn="ctr">
              <a:lnSpc>
                <a:spcPct val="110000"/>
              </a:lnSpc>
            </a:pPr>
            <a:r>
              <a:rPr lang="en-US" sz="1200" dirty="0"/>
              <a:t>Monitoring Dashboard </a:t>
            </a:r>
          </a:p>
          <a:p>
            <a:pPr algn="ctr">
              <a:lnSpc>
                <a:spcPct val="110000"/>
              </a:lnSpc>
            </a:pPr>
            <a:endParaRPr lang="en-US" sz="1200" dirty="0"/>
          </a:p>
          <a:p>
            <a:pPr algn="ctr">
              <a:lnSpc>
                <a:spcPct val="110000"/>
              </a:lnSpc>
            </a:pPr>
            <a:r>
              <a:rPr lang="en-US" sz="1050" dirty="0"/>
              <a:t>An intuitive dashboard with all the need-to-know information (such as device heartbeat, MAC address, etc.) exactly when you need it.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1244" y="2523106"/>
            <a:ext cx="704604" cy="70460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3691" y="2523106"/>
            <a:ext cx="704604" cy="70460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4558" y="3737331"/>
            <a:ext cx="704604" cy="70460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7428" y="3735814"/>
            <a:ext cx="704604" cy="704604"/>
          </a:xfrm>
          <a:prstGeom prst="rect">
            <a:avLst/>
          </a:prstGeom>
        </p:spPr>
      </p:pic>
    </p:spTree>
    <p:extLst>
      <p:ext uri="{BB962C8B-B14F-4D97-AF65-F5344CB8AC3E}">
        <p14:creationId xmlns:p14="http://schemas.microsoft.com/office/powerpoint/2010/main" val="2516887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 xmlns:a16="http://schemas.microsoft.com/office/drawing/2014/main" id="{7F571D83-98B9-46B4-96AB-5E60FDD0BC5A}"/>
              </a:ext>
            </a:extLst>
          </p:cNvPr>
          <p:cNvSpPr txBox="1"/>
          <p:nvPr/>
        </p:nvSpPr>
        <p:spPr>
          <a:xfrm>
            <a:off x="-5728963" y="481737"/>
            <a:ext cx="19875705" cy="1188787"/>
          </a:xfrm>
          <a:prstGeom prst="rect">
            <a:avLst/>
          </a:prstGeom>
          <a:noFill/>
        </p:spPr>
        <p:txBody>
          <a:bodyPr wrap="square" rtlCol="0" anchor="t">
            <a:spAutoFit/>
          </a:bodyPr>
          <a:lstStyle/>
          <a:p>
            <a:pPr algn="ctr" defTabSz="1828343" eaLnBrk="1" fontAlgn="auto" hangingPunct="1">
              <a:lnSpc>
                <a:spcPts val="8998"/>
              </a:lnSpc>
              <a:spcBef>
                <a:spcPts val="0"/>
              </a:spcBef>
              <a:spcAft>
                <a:spcPts val="0"/>
              </a:spcAft>
            </a:pPr>
            <a:r>
              <a:rPr lang="en-US" sz="6000" b="1" dirty="0">
                <a:solidFill>
                  <a:srgbClr val="009668"/>
                </a:solidFill>
                <a:latin typeface="Nunito Sans Black" panose="00000A00000000000000" pitchFamily="2" charset="0"/>
                <a:cs typeface="Calibri"/>
              </a:rPr>
              <a:t>Why </a:t>
            </a:r>
            <a:endParaRPr lang="en-US" sz="6000" b="1" dirty="0">
              <a:solidFill>
                <a:srgbClr val="009668"/>
              </a:solidFill>
              <a:latin typeface="Nunito Sans Black" panose="00000A00000000000000" pitchFamily="2" charset="0"/>
              <a:cs typeface="Calibri" panose="020F0502020204030204" pitchFamily="34" charset="0"/>
            </a:endParaRPr>
          </a:p>
        </p:txBody>
      </p:sp>
      <p:grpSp>
        <p:nvGrpSpPr>
          <p:cNvPr id="33" name="Group 32"/>
          <p:cNvGrpSpPr/>
          <p:nvPr/>
        </p:nvGrpSpPr>
        <p:grpSpPr>
          <a:xfrm>
            <a:off x="1600199" y="2399221"/>
            <a:ext cx="8966021" cy="2251194"/>
            <a:chOff x="3553300" y="4608056"/>
            <a:chExt cx="17275858" cy="4337632"/>
          </a:xfrm>
        </p:grpSpPr>
        <p:sp>
          <p:nvSpPr>
            <p:cNvPr id="34" name="Oval 33">
              <a:extLst>
                <a:ext uri="{FF2B5EF4-FFF2-40B4-BE49-F238E27FC236}">
                  <a16:creationId xmlns="" xmlns:a16="http://schemas.microsoft.com/office/drawing/2014/main" id="{FA3E5045-DF66-4291-A0AD-D0A9B6E30B4F}"/>
                </a:ext>
              </a:extLst>
            </p:cNvPr>
            <p:cNvSpPr/>
            <p:nvPr/>
          </p:nvSpPr>
          <p:spPr>
            <a:xfrm>
              <a:off x="3553300" y="4626333"/>
              <a:ext cx="4319355" cy="4319355"/>
            </a:xfrm>
            <a:prstGeom prst="ellipse">
              <a:avLst/>
            </a:prstGeom>
            <a:noFill/>
            <a:ln w="69850" cap="flat" cmpd="sng" algn="ctr">
              <a:solidFill>
                <a:srgbClr val="B2B2B2">
                  <a:alpha val="30000"/>
                </a:srgbClr>
              </a:solidFill>
              <a:prstDash val="solid"/>
              <a:miter lim="800000"/>
            </a:ln>
            <a:effectLst/>
          </p:spPr>
          <p:txBody>
            <a:bodyPr rtlCol="0" anchor="ctr"/>
            <a:lstStyle/>
            <a:p>
              <a:pPr marL="0" marR="0" lvl="0" indent="0" algn="ctr" defTabSz="1828343"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FFFFFF"/>
                </a:solidFill>
                <a:effectLst/>
                <a:uLnTx/>
                <a:uFillTx/>
                <a:latin typeface="Nunito Sans" panose="00000500000000000000" pitchFamily="2" charset="0"/>
                <a:ea typeface="+mn-ea"/>
                <a:cs typeface="+mn-cs"/>
              </a:endParaRPr>
            </a:p>
          </p:txBody>
        </p:sp>
        <p:sp>
          <p:nvSpPr>
            <p:cNvPr id="35" name="Arc 34">
              <a:extLst>
                <a:ext uri="{FF2B5EF4-FFF2-40B4-BE49-F238E27FC236}">
                  <a16:creationId xmlns="" xmlns:a16="http://schemas.microsoft.com/office/drawing/2014/main" id="{E6F0A821-B98A-452E-9051-269B0430A970}"/>
                </a:ext>
              </a:extLst>
            </p:cNvPr>
            <p:cNvSpPr/>
            <p:nvPr/>
          </p:nvSpPr>
          <p:spPr>
            <a:xfrm>
              <a:off x="3555556" y="4608056"/>
              <a:ext cx="4314844" cy="4314844"/>
            </a:xfrm>
            <a:prstGeom prst="arc">
              <a:avLst>
                <a:gd name="adj1" fmla="val 10766207"/>
                <a:gd name="adj2" fmla="val 0"/>
              </a:avLst>
            </a:prstGeom>
            <a:noFill/>
            <a:ln w="69850" cap="rnd" cmpd="sng" algn="ctr">
              <a:solidFill>
                <a:srgbClr val="009668"/>
              </a:solidFill>
              <a:prstDash val="solid"/>
              <a:miter lim="800000"/>
            </a:ln>
            <a:effectLst/>
          </p:spPr>
          <p:txBody>
            <a:bodyPr rtlCol="0" anchor="ctr"/>
            <a:lstStyle/>
            <a:p>
              <a:pPr marL="0" marR="0" lvl="0" indent="0" algn="ctr" defTabSz="1828343"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Nunito Sans" panose="00000500000000000000" pitchFamily="2" charset="0"/>
                <a:ea typeface="+mn-ea"/>
                <a:cs typeface="+mn-cs"/>
              </a:endParaRPr>
            </a:p>
          </p:txBody>
        </p:sp>
        <p:sp>
          <p:nvSpPr>
            <p:cNvPr id="36" name="Arc 35">
              <a:extLst>
                <a:ext uri="{FF2B5EF4-FFF2-40B4-BE49-F238E27FC236}">
                  <a16:creationId xmlns="" xmlns:a16="http://schemas.microsoft.com/office/drawing/2014/main" id="{50392250-C220-424A-9D7A-B6E4E5EE4000}"/>
                </a:ext>
              </a:extLst>
            </p:cNvPr>
            <p:cNvSpPr/>
            <p:nvPr/>
          </p:nvSpPr>
          <p:spPr>
            <a:xfrm rot="10800000">
              <a:off x="7879291" y="4630072"/>
              <a:ext cx="4314844" cy="4314844"/>
            </a:xfrm>
            <a:prstGeom prst="arc">
              <a:avLst>
                <a:gd name="adj1" fmla="val 10766207"/>
                <a:gd name="adj2" fmla="val 0"/>
              </a:avLst>
            </a:prstGeom>
            <a:noFill/>
            <a:ln w="69850" cap="rnd" cmpd="sng" algn="ctr">
              <a:solidFill>
                <a:srgbClr val="00CC8B"/>
              </a:solidFill>
              <a:prstDash val="solid"/>
              <a:miter lim="800000"/>
            </a:ln>
            <a:effectLst/>
          </p:spPr>
          <p:txBody>
            <a:bodyPr rtlCol="0" anchor="ctr"/>
            <a:lstStyle/>
            <a:p>
              <a:pPr marL="0" marR="0" lvl="0" indent="0" algn="ctr" defTabSz="1828343"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Nunito Sans" panose="00000500000000000000" pitchFamily="2" charset="0"/>
                <a:ea typeface="+mn-ea"/>
                <a:cs typeface="+mn-cs"/>
              </a:endParaRPr>
            </a:p>
          </p:txBody>
        </p:sp>
        <p:sp>
          <p:nvSpPr>
            <p:cNvPr id="37" name="Oval 36">
              <a:extLst>
                <a:ext uri="{FF2B5EF4-FFF2-40B4-BE49-F238E27FC236}">
                  <a16:creationId xmlns="" xmlns:a16="http://schemas.microsoft.com/office/drawing/2014/main" id="{0EE7CDB4-844B-448E-AD22-761D99A17DB0}"/>
                </a:ext>
              </a:extLst>
            </p:cNvPr>
            <p:cNvSpPr/>
            <p:nvPr/>
          </p:nvSpPr>
          <p:spPr>
            <a:xfrm>
              <a:off x="12190151" y="4626333"/>
              <a:ext cx="4319355" cy="4319355"/>
            </a:xfrm>
            <a:prstGeom prst="ellipse">
              <a:avLst/>
            </a:prstGeom>
            <a:noFill/>
            <a:ln w="69850" cap="flat" cmpd="sng" algn="ctr">
              <a:solidFill>
                <a:srgbClr val="B2B2B2">
                  <a:alpha val="30000"/>
                </a:srgbClr>
              </a:solidFill>
              <a:prstDash val="solid"/>
              <a:miter lim="800000"/>
            </a:ln>
            <a:effectLst/>
          </p:spPr>
          <p:txBody>
            <a:bodyPr rtlCol="0" anchor="ctr"/>
            <a:lstStyle/>
            <a:p>
              <a:pPr marL="0" marR="0" lvl="0" indent="0" algn="ctr" defTabSz="1828343"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FFFFFF"/>
                </a:solidFill>
                <a:effectLst/>
                <a:uLnTx/>
                <a:uFillTx/>
                <a:latin typeface="Nunito Sans" panose="00000500000000000000" pitchFamily="2" charset="0"/>
                <a:ea typeface="+mn-ea"/>
                <a:cs typeface="+mn-cs"/>
              </a:endParaRPr>
            </a:p>
          </p:txBody>
        </p:sp>
        <p:sp>
          <p:nvSpPr>
            <p:cNvPr id="38" name="Arc 37">
              <a:extLst>
                <a:ext uri="{FF2B5EF4-FFF2-40B4-BE49-F238E27FC236}">
                  <a16:creationId xmlns="" xmlns:a16="http://schemas.microsoft.com/office/drawing/2014/main" id="{885F6715-D0AC-4672-B6C8-3675B2E9F4DB}"/>
                </a:ext>
              </a:extLst>
            </p:cNvPr>
            <p:cNvSpPr/>
            <p:nvPr/>
          </p:nvSpPr>
          <p:spPr>
            <a:xfrm>
              <a:off x="12192406" y="4628589"/>
              <a:ext cx="4314844" cy="4314844"/>
            </a:xfrm>
            <a:prstGeom prst="arc">
              <a:avLst>
                <a:gd name="adj1" fmla="val 10766207"/>
                <a:gd name="adj2" fmla="val 0"/>
              </a:avLst>
            </a:prstGeom>
            <a:noFill/>
            <a:ln w="69850" cap="rnd" cmpd="sng" algn="ctr">
              <a:solidFill>
                <a:srgbClr val="0BA9D9"/>
              </a:solidFill>
              <a:prstDash val="solid"/>
              <a:miter lim="800000"/>
            </a:ln>
            <a:effectLst/>
          </p:spPr>
          <p:txBody>
            <a:bodyPr rtlCol="0" anchor="ctr"/>
            <a:lstStyle/>
            <a:p>
              <a:pPr marL="0" marR="0" lvl="0" indent="0" algn="ctr" defTabSz="1828343"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Nunito Sans" panose="00000500000000000000" pitchFamily="2" charset="0"/>
                <a:ea typeface="+mn-ea"/>
                <a:cs typeface="+mn-cs"/>
              </a:endParaRPr>
            </a:p>
          </p:txBody>
        </p:sp>
        <p:sp>
          <p:nvSpPr>
            <p:cNvPr id="39" name="Oval 38">
              <a:extLst>
                <a:ext uri="{FF2B5EF4-FFF2-40B4-BE49-F238E27FC236}">
                  <a16:creationId xmlns="" xmlns:a16="http://schemas.microsoft.com/office/drawing/2014/main" id="{CD3CB6C0-D373-41DB-9BC5-6278689C4751}"/>
                </a:ext>
              </a:extLst>
            </p:cNvPr>
            <p:cNvSpPr/>
            <p:nvPr/>
          </p:nvSpPr>
          <p:spPr>
            <a:xfrm>
              <a:off x="16509505" y="4626333"/>
              <a:ext cx="4319355" cy="4319355"/>
            </a:xfrm>
            <a:prstGeom prst="ellipse">
              <a:avLst/>
            </a:prstGeom>
            <a:noFill/>
            <a:ln w="69850" cap="flat" cmpd="sng" algn="ctr">
              <a:solidFill>
                <a:srgbClr val="B2B2B2">
                  <a:alpha val="30000"/>
                </a:srgbClr>
              </a:solidFill>
              <a:prstDash val="solid"/>
              <a:miter lim="800000"/>
            </a:ln>
            <a:effectLst/>
          </p:spPr>
          <p:txBody>
            <a:bodyPr rtlCol="0" anchor="ctr"/>
            <a:lstStyle/>
            <a:p>
              <a:pPr marL="0" marR="0" lvl="0" indent="0" algn="ctr" defTabSz="1828343"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FFFFFF"/>
                </a:solidFill>
                <a:effectLst/>
                <a:uLnTx/>
                <a:uFillTx/>
                <a:latin typeface="Nunito Sans" panose="00000500000000000000" pitchFamily="2" charset="0"/>
                <a:ea typeface="+mn-ea"/>
                <a:cs typeface="+mn-cs"/>
              </a:endParaRPr>
            </a:p>
          </p:txBody>
        </p:sp>
        <p:sp>
          <p:nvSpPr>
            <p:cNvPr id="40" name="Arc 39">
              <a:extLst>
                <a:ext uri="{FF2B5EF4-FFF2-40B4-BE49-F238E27FC236}">
                  <a16:creationId xmlns="" xmlns:a16="http://schemas.microsoft.com/office/drawing/2014/main" id="{E90D915E-9144-437C-A097-4F7747BD7537}"/>
                </a:ext>
              </a:extLst>
            </p:cNvPr>
            <p:cNvSpPr/>
            <p:nvPr/>
          </p:nvSpPr>
          <p:spPr>
            <a:xfrm rot="10800000">
              <a:off x="16511761" y="4628589"/>
              <a:ext cx="4314844" cy="4314844"/>
            </a:xfrm>
            <a:prstGeom prst="arc">
              <a:avLst>
                <a:gd name="adj1" fmla="val 10766207"/>
                <a:gd name="adj2" fmla="val 0"/>
              </a:avLst>
            </a:prstGeom>
            <a:noFill/>
            <a:ln w="69850" cap="rnd" cmpd="sng" algn="ctr">
              <a:solidFill>
                <a:srgbClr val="D6381E"/>
              </a:solidFill>
              <a:prstDash val="solid"/>
              <a:miter lim="800000"/>
            </a:ln>
            <a:effectLst/>
          </p:spPr>
          <p:txBody>
            <a:bodyPr rtlCol="0" anchor="ctr"/>
            <a:lstStyle/>
            <a:p>
              <a:pPr marL="0" marR="0" lvl="0" indent="0" algn="ctr" defTabSz="1828343"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Nunito Sans" panose="00000500000000000000" pitchFamily="2" charset="0"/>
                <a:ea typeface="+mn-ea"/>
                <a:cs typeface="+mn-cs"/>
              </a:endParaRPr>
            </a:p>
          </p:txBody>
        </p:sp>
        <p:sp>
          <p:nvSpPr>
            <p:cNvPr id="41" name="Oval 19">
              <a:extLst>
                <a:ext uri="{FF2B5EF4-FFF2-40B4-BE49-F238E27FC236}">
                  <a16:creationId xmlns="" xmlns:a16="http://schemas.microsoft.com/office/drawing/2014/main" id="{1D313594-8E7D-4395-A0D5-0D2A2342B87A}"/>
                </a:ext>
              </a:extLst>
            </p:cNvPr>
            <p:cNvSpPr>
              <a:spLocks noChangeArrowheads="1"/>
            </p:cNvSpPr>
            <p:nvPr/>
          </p:nvSpPr>
          <p:spPr bwMode="auto">
            <a:xfrm>
              <a:off x="9284000" y="5130260"/>
              <a:ext cx="1495418" cy="1495418"/>
            </a:xfrm>
            <a:prstGeom prst="ellipse">
              <a:avLst/>
            </a:prstGeom>
            <a:solidFill>
              <a:srgbClr val="00CC8B"/>
            </a:solidFill>
            <a:ln>
              <a:noFill/>
            </a:ln>
          </p:spPr>
          <p:txBody>
            <a:bodyPr vert="horz" wrap="square" lIns="182832" tIns="91416" rIns="182832" bIns="91416" numCol="1" anchor="t" anchorCtr="0" compatLnSpc="1">
              <a:prstTxWarp prst="textNoShape">
                <a:avLst/>
              </a:prstTxWarp>
            </a:bodyPr>
            <a:lstStyle/>
            <a:p>
              <a:pPr marL="0" marR="0" lvl="0" indent="0" defTabSz="1828343"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Nunito Sans" panose="00000500000000000000" pitchFamily="2" charset="0"/>
              </a:endParaRPr>
            </a:p>
          </p:txBody>
        </p:sp>
        <p:sp>
          <p:nvSpPr>
            <p:cNvPr id="42" name="Oval 20">
              <a:extLst>
                <a:ext uri="{FF2B5EF4-FFF2-40B4-BE49-F238E27FC236}">
                  <a16:creationId xmlns="" xmlns:a16="http://schemas.microsoft.com/office/drawing/2014/main" id="{B4D06F7B-B42E-43F9-9CF7-F3BE563654EA}"/>
                </a:ext>
              </a:extLst>
            </p:cNvPr>
            <p:cNvSpPr>
              <a:spLocks noChangeArrowheads="1"/>
            </p:cNvSpPr>
            <p:nvPr/>
          </p:nvSpPr>
          <p:spPr bwMode="auto">
            <a:xfrm>
              <a:off x="13602739" y="5130252"/>
              <a:ext cx="1495418" cy="1495418"/>
            </a:xfrm>
            <a:prstGeom prst="ellipse">
              <a:avLst/>
            </a:prstGeom>
            <a:solidFill>
              <a:srgbClr val="0BA9D9"/>
            </a:solidFill>
            <a:ln>
              <a:noFill/>
            </a:ln>
          </p:spPr>
          <p:txBody>
            <a:bodyPr vert="horz" wrap="square" lIns="182832" tIns="91416" rIns="182832" bIns="91416" numCol="1" anchor="t" anchorCtr="0" compatLnSpc="1">
              <a:prstTxWarp prst="textNoShape">
                <a:avLst/>
              </a:prstTxWarp>
            </a:bodyPr>
            <a:lstStyle/>
            <a:p>
              <a:pPr marL="0" marR="0" lvl="0" indent="0" defTabSz="1828343"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Nunito Sans" panose="00000500000000000000" pitchFamily="2" charset="0"/>
              </a:endParaRPr>
            </a:p>
          </p:txBody>
        </p:sp>
        <p:sp>
          <p:nvSpPr>
            <p:cNvPr id="43" name="Oval 18">
              <a:extLst>
                <a:ext uri="{FF2B5EF4-FFF2-40B4-BE49-F238E27FC236}">
                  <a16:creationId xmlns="" xmlns:a16="http://schemas.microsoft.com/office/drawing/2014/main" id="{C6021AC9-D783-4359-9849-623E9B9E3CF3}"/>
                </a:ext>
              </a:extLst>
            </p:cNvPr>
            <p:cNvSpPr>
              <a:spLocks noChangeArrowheads="1"/>
            </p:cNvSpPr>
            <p:nvPr/>
          </p:nvSpPr>
          <p:spPr bwMode="auto">
            <a:xfrm>
              <a:off x="17921470" y="5130252"/>
              <a:ext cx="1495418" cy="1495418"/>
            </a:xfrm>
            <a:prstGeom prst="ellipse">
              <a:avLst/>
            </a:prstGeom>
            <a:solidFill>
              <a:srgbClr val="D6381E"/>
            </a:solidFill>
            <a:ln>
              <a:noFill/>
            </a:ln>
          </p:spPr>
          <p:txBody>
            <a:bodyPr vert="horz" wrap="square" lIns="182832" tIns="91416" rIns="182832" bIns="91416" numCol="1" anchor="t" anchorCtr="0" compatLnSpc="1">
              <a:prstTxWarp prst="textNoShape">
                <a:avLst/>
              </a:prstTxWarp>
            </a:bodyPr>
            <a:lstStyle/>
            <a:p>
              <a:pPr marL="0" marR="0" lvl="0" indent="0" defTabSz="1828343"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Nunito Sans" panose="00000500000000000000" pitchFamily="2" charset="0"/>
              </a:endParaRPr>
            </a:p>
          </p:txBody>
        </p:sp>
        <p:sp>
          <p:nvSpPr>
            <p:cNvPr id="44" name="Oval 15">
              <a:extLst>
                <a:ext uri="{FF2B5EF4-FFF2-40B4-BE49-F238E27FC236}">
                  <a16:creationId xmlns="" xmlns:a16="http://schemas.microsoft.com/office/drawing/2014/main" id="{74D1161D-9E84-4FB3-A1E8-D329AF221C65}"/>
                </a:ext>
              </a:extLst>
            </p:cNvPr>
            <p:cNvSpPr>
              <a:spLocks noChangeArrowheads="1"/>
            </p:cNvSpPr>
            <p:nvPr/>
          </p:nvSpPr>
          <p:spPr bwMode="auto">
            <a:xfrm>
              <a:off x="4862673" y="5130260"/>
              <a:ext cx="1495418" cy="1495418"/>
            </a:xfrm>
            <a:prstGeom prst="ellipse">
              <a:avLst/>
            </a:prstGeom>
            <a:solidFill>
              <a:srgbClr val="009668"/>
            </a:solidFill>
            <a:ln>
              <a:noFill/>
            </a:ln>
          </p:spPr>
          <p:txBody>
            <a:bodyPr vert="horz" wrap="square" lIns="182832" tIns="91416" rIns="182832" bIns="91416" numCol="1" anchor="t" anchorCtr="0" compatLnSpc="1">
              <a:prstTxWarp prst="textNoShape">
                <a:avLst/>
              </a:prstTxWarp>
            </a:bodyPr>
            <a:lstStyle/>
            <a:p>
              <a:pPr marL="0" marR="0" lvl="0" indent="0" defTabSz="1828343"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Nunito Sans" panose="00000500000000000000" pitchFamily="2" charset="0"/>
              </a:endParaRPr>
            </a:p>
          </p:txBody>
        </p:sp>
        <p:sp>
          <p:nvSpPr>
            <p:cNvPr id="45" name="Rectangle 44">
              <a:extLst>
                <a:ext uri="{FF2B5EF4-FFF2-40B4-BE49-F238E27FC236}">
                  <a16:creationId xmlns="" xmlns:a16="http://schemas.microsoft.com/office/drawing/2014/main" id="{3AD345D9-D01E-40BA-80F9-ED17350ACF63}"/>
                </a:ext>
              </a:extLst>
            </p:cNvPr>
            <p:cNvSpPr/>
            <p:nvPr/>
          </p:nvSpPr>
          <p:spPr>
            <a:xfrm>
              <a:off x="3555556" y="6892832"/>
              <a:ext cx="4314844" cy="1363965"/>
            </a:xfrm>
            <a:prstGeom prst="rect">
              <a:avLst/>
            </a:prstGeom>
          </p:spPr>
          <p:txBody>
            <a:bodyPr wrap="square" anchor="t">
              <a:spAutoFit/>
            </a:bodyPr>
            <a:lstStyle/>
            <a:p>
              <a:pPr marL="0" marR="0" lvl="0" indent="0" algn="ctr" defTabSz="1828343" eaLnBrk="0" fontAlgn="base"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Nunito Sans" panose="00000500000000000000" pitchFamily="2" charset="0"/>
                </a:rPr>
                <a:t>Product </a:t>
              </a:r>
            </a:p>
            <a:p>
              <a:pPr marL="0" marR="0" lvl="0" indent="0" algn="ctr" defTabSz="1828343" eaLnBrk="0" fontAlgn="base"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Nunito Sans" panose="00000500000000000000" pitchFamily="2" charset="0"/>
                </a:rPr>
                <a:t>Durability</a:t>
              </a:r>
              <a:endParaRPr kumimoji="0" lang="en-US" sz="2000" b="0" i="0" u="none" strike="noStrike" kern="0" cap="none" spc="0" normalizeH="0" baseline="0" noProof="0" dirty="0">
                <a:ln>
                  <a:noFill/>
                </a:ln>
                <a:solidFill>
                  <a:srgbClr val="000000"/>
                </a:solidFill>
                <a:effectLst/>
                <a:uLnTx/>
                <a:uFillTx/>
                <a:latin typeface="Nunito Sans" panose="00000500000000000000" pitchFamily="2" charset="0"/>
                <a:cs typeface="Calibri"/>
              </a:endParaRPr>
            </a:p>
          </p:txBody>
        </p:sp>
        <p:sp>
          <p:nvSpPr>
            <p:cNvPr id="46" name="Rectangle 45">
              <a:extLst>
                <a:ext uri="{FF2B5EF4-FFF2-40B4-BE49-F238E27FC236}">
                  <a16:creationId xmlns="" xmlns:a16="http://schemas.microsoft.com/office/drawing/2014/main" id="{4AEE3AF0-C9FF-4B59-944F-DB094301A35A}"/>
                </a:ext>
              </a:extLst>
            </p:cNvPr>
            <p:cNvSpPr/>
            <p:nvPr/>
          </p:nvSpPr>
          <p:spPr>
            <a:xfrm>
              <a:off x="7820966" y="6954432"/>
              <a:ext cx="4314844" cy="770938"/>
            </a:xfrm>
            <a:prstGeom prst="rect">
              <a:avLst/>
            </a:prstGeom>
          </p:spPr>
          <p:txBody>
            <a:bodyPr wrap="square" anchor="t">
              <a:spAutoFit/>
            </a:bodyPr>
            <a:lstStyle/>
            <a:p>
              <a:pPr marL="0" marR="0" lvl="0" indent="0" algn="ctr" defTabSz="1828343"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Nunito Sans" panose="00000500000000000000" pitchFamily="2" charset="0"/>
                  <a:ea typeface="Roboto Light"/>
                  <a:cs typeface="Calibri"/>
                </a:rPr>
                <a:t>Global Reach</a:t>
              </a:r>
              <a:endParaRPr kumimoji="0" lang="en-US" sz="1400" b="0" i="0" u="none" strike="noStrike" kern="0" cap="none" spc="0" normalizeH="0" baseline="0" noProof="0" dirty="0">
                <a:ln>
                  <a:noFill/>
                </a:ln>
                <a:solidFill>
                  <a:srgbClr val="000000"/>
                </a:solidFill>
                <a:effectLst/>
                <a:uLnTx/>
                <a:uFillTx/>
                <a:latin typeface="Nunito Sans" panose="00000500000000000000" pitchFamily="2" charset="0"/>
                <a:cs typeface="Calibri"/>
              </a:endParaRPr>
            </a:p>
          </p:txBody>
        </p:sp>
        <p:sp>
          <p:nvSpPr>
            <p:cNvPr id="47" name="Rectangle 46">
              <a:extLst>
                <a:ext uri="{FF2B5EF4-FFF2-40B4-BE49-F238E27FC236}">
                  <a16:creationId xmlns="" xmlns:a16="http://schemas.microsoft.com/office/drawing/2014/main" id="{829819C6-D6CA-4CCD-9C70-569BD4502E0D}"/>
                </a:ext>
              </a:extLst>
            </p:cNvPr>
            <p:cNvSpPr/>
            <p:nvPr/>
          </p:nvSpPr>
          <p:spPr>
            <a:xfrm>
              <a:off x="12187344" y="6892832"/>
              <a:ext cx="4314844" cy="1363965"/>
            </a:xfrm>
            <a:prstGeom prst="rect">
              <a:avLst/>
            </a:prstGeom>
          </p:spPr>
          <p:txBody>
            <a:bodyPr wrap="square" anchor="t">
              <a:spAutoFit/>
            </a:bodyPr>
            <a:lstStyle/>
            <a:p>
              <a:pPr marL="0" marR="0" lvl="0" indent="0" algn="ctr" defTabSz="1828343" eaLnBrk="0" fontAlgn="base"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Nunito Sans" panose="00000500000000000000" pitchFamily="2" charset="0"/>
                  <a:ea typeface="Roboto Light"/>
                  <a:cs typeface="Calibri"/>
                </a:rPr>
                <a:t>System </a:t>
              </a:r>
              <a:endParaRPr kumimoji="0" lang="en-US" sz="1400" b="0" i="0" u="none" strike="noStrike" kern="0" cap="none" spc="0" normalizeH="0" baseline="0" noProof="0" dirty="0">
                <a:ln>
                  <a:noFill/>
                </a:ln>
                <a:solidFill>
                  <a:srgbClr val="000000"/>
                </a:solidFill>
                <a:effectLst/>
                <a:uLnTx/>
                <a:uFillTx/>
                <a:latin typeface="Nunito Sans" panose="00000500000000000000" pitchFamily="2" charset="0"/>
                <a:ea typeface="Roboto Light" panose="02000000000000000000" pitchFamily="2" charset="0"/>
                <a:cs typeface="Calibri"/>
              </a:endParaRPr>
            </a:p>
            <a:p>
              <a:pPr marL="0" marR="0" lvl="0" indent="0" algn="ctr" defTabSz="1828343" eaLnBrk="0" fontAlgn="base"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Nunito Sans" panose="00000500000000000000" pitchFamily="2" charset="0"/>
                  <a:ea typeface="Roboto Light"/>
                  <a:cs typeface="Calibri"/>
                </a:rPr>
                <a:t>Manageability</a:t>
              </a:r>
              <a:endParaRPr kumimoji="0" lang="en-US" sz="1400" b="0" i="0" u="none" strike="noStrike" kern="0" cap="none" spc="0" normalizeH="0" baseline="0" noProof="0" dirty="0">
                <a:ln>
                  <a:noFill/>
                </a:ln>
                <a:solidFill>
                  <a:srgbClr val="000000"/>
                </a:solidFill>
                <a:effectLst/>
                <a:uLnTx/>
                <a:uFillTx/>
                <a:latin typeface="Nunito Sans" panose="00000500000000000000" pitchFamily="2" charset="0"/>
                <a:ea typeface="Roboto Light"/>
                <a:cs typeface="Calibri"/>
              </a:endParaRPr>
            </a:p>
          </p:txBody>
        </p:sp>
        <p:sp>
          <p:nvSpPr>
            <p:cNvPr id="48" name="Rectangle 47">
              <a:extLst>
                <a:ext uri="{FF2B5EF4-FFF2-40B4-BE49-F238E27FC236}">
                  <a16:creationId xmlns="" xmlns:a16="http://schemas.microsoft.com/office/drawing/2014/main" id="{A7DEB2AB-FFE6-4260-B33C-46C32E796E24}"/>
                </a:ext>
              </a:extLst>
            </p:cNvPr>
            <p:cNvSpPr/>
            <p:nvPr/>
          </p:nvSpPr>
          <p:spPr>
            <a:xfrm>
              <a:off x="16514314" y="6851765"/>
              <a:ext cx="4314844" cy="1363965"/>
            </a:xfrm>
            <a:prstGeom prst="rect">
              <a:avLst/>
            </a:prstGeom>
          </p:spPr>
          <p:txBody>
            <a:bodyPr wrap="square" anchor="t">
              <a:spAutoFit/>
            </a:bodyPr>
            <a:lstStyle/>
            <a:p>
              <a:pPr marL="0" marR="0" lvl="0" indent="0" algn="ctr" defTabSz="1828343" eaLnBrk="0" fontAlgn="base"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Nunito Sans" panose="00000500000000000000" pitchFamily="2" charset="0"/>
                  <a:ea typeface="Roboto Light"/>
                  <a:cs typeface="Calibri"/>
                </a:rPr>
                <a:t>Security</a:t>
              </a:r>
            </a:p>
            <a:p>
              <a:pPr marL="0" marR="0" lvl="0" indent="0" algn="ctr" defTabSz="1828343" eaLnBrk="0" fontAlgn="base" latinLnBrk="0" hangingPunct="0">
                <a:lnSpc>
                  <a:spcPct val="100000"/>
                </a:lnSpc>
                <a:spcBef>
                  <a:spcPts val="0"/>
                </a:spcBef>
                <a:spcAft>
                  <a:spcPts val="0"/>
                </a:spcAft>
                <a:buClrTx/>
                <a:buSzTx/>
                <a:buFontTx/>
                <a:buNone/>
                <a:tabLst/>
                <a:defRPr/>
              </a:pPr>
              <a:r>
                <a:rPr lang="en-US" sz="2000" kern="0" dirty="0">
                  <a:solidFill>
                    <a:srgbClr val="000000"/>
                  </a:solidFill>
                  <a:latin typeface="Nunito Sans" panose="00000500000000000000" pitchFamily="2" charset="0"/>
                  <a:cs typeface="Calibri"/>
                </a:rPr>
                <a:t>Expertise</a:t>
              </a:r>
              <a:endParaRPr kumimoji="0" lang="en-US" sz="1400" b="0" i="0" u="none" strike="noStrike" kern="0" cap="none" spc="0" normalizeH="0" baseline="0" noProof="0" dirty="0">
                <a:ln>
                  <a:noFill/>
                </a:ln>
                <a:solidFill>
                  <a:srgbClr val="000000"/>
                </a:solidFill>
                <a:effectLst/>
                <a:uLnTx/>
                <a:uFillTx/>
                <a:latin typeface="Nunito Sans" panose="00000500000000000000" pitchFamily="2" charset="0"/>
                <a:cs typeface="Calibri"/>
              </a:endParaRPr>
            </a:p>
          </p:txBody>
        </p:sp>
        <p:pic>
          <p:nvPicPr>
            <p:cNvPr id="49" name="Picture 38" descr="A picture containing drawing&#10;&#10;Description generated with very high confidence">
              <a:extLst>
                <a:ext uri="{FF2B5EF4-FFF2-40B4-BE49-F238E27FC236}">
                  <a16:creationId xmlns="" xmlns:a16="http://schemas.microsoft.com/office/drawing/2014/main" id="{6B97DEE1-48F1-4D9C-9341-318FB05D1068}"/>
                </a:ext>
              </a:extLst>
            </p:cNvPr>
            <p:cNvPicPr>
              <a:picLocks noChangeAspect="1"/>
            </p:cNvPicPr>
            <p:nvPr/>
          </p:nvPicPr>
          <p:blipFill>
            <a:blip r:embed="rId2"/>
            <a:stretch>
              <a:fillRect/>
            </a:stretch>
          </p:blipFill>
          <p:spPr>
            <a:xfrm>
              <a:off x="13967930" y="5485487"/>
              <a:ext cx="793892" cy="773863"/>
            </a:xfrm>
            <a:prstGeom prst="rect">
              <a:avLst/>
            </a:prstGeom>
          </p:spPr>
        </p:pic>
        <p:pic>
          <p:nvPicPr>
            <p:cNvPr id="50" name="Picture 40" descr="A picture containing drawing&#10;&#10;Description generated with very high confidence">
              <a:extLst>
                <a:ext uri="{FF2B5EF4-FFF2-40B4-BE49-F238E27FC236}">
                  <a16:creationId xmlns="" xmlns:a16="http://schemas.microsoft.com/office/drawing/2014/main" id="{9AF529D0-D18A-41ED-81C0-A5230F18B1A1}"/>
                </a:ext>
              </a:extLst>
            </p:cNvPr>
            <p:cNvPicPr>
              <a:picLocks noChangeAspect="1"/>
            </p:cNvPicPr>
            <p:nvPr/>
          </p:nvPicPr>
          <p:blipFill>
            <a:blip r:embed="rId3"/>
            <a:stretch>
              <a:fillRect/>
            </a:stretch>
          </p:blipFill>
          <p:spPr>
            <a:xfrm>
              <a:off x="9658749" y="5485488"/>
              <a:ext cx="773372" cy="773863"/>
            </a:xfrm>
            <a:prstGeom prst="rect">
              <a:avLst/>
            </a:prstGeom>
          </p:spPr>
        </p:pic>
        <p:pic>
          <p:nvPicPr>
            <p:cNvPr id="51" name="Picture 42" descr="A picture containing drawing, light&#10;&#10;Description generated with very high confidence">
              <a:extLst>
                <a:ext uri="{FF2B5EF4-FFF2-40B4-BE49-F238E27FC236}">
                  <a16:creationId xmlns="" xmlns:a16="http://schemas.microsoft.com/office/drawing/2014/main" id="{096BB528-1DA1-4A97-9132-C3A2FA988BA4}"/>
                </a:ext>
              </a:extLst>
            </p:cNvPr>
            <p:cNvPicPr>
              <a:picLocks noChangeAspect="1"/>
            </p:cNvPicPr>
            <p:nvPr/>
          </p:nvPicPr>
          <p:blipFill>
            <a:blip r:embed="rId4"/>
            <a:stretch>
              <a:fillRect/>
            </a:stretch>
          </p:blipFill>
          <p:spPr>
            <a:xfrm>
              <a:off x="5226449" y="5423889"/>
              <a:ext cx="793892" cy="773863"/>
            </a:xfrm>
            <a:prstGeom prst="rect">
              <a:avLst/>
            </a:prstGeom>
          </p:spPr>
        </p:pic>
        <p:pic>
          <p:nvPicPr>
            <p:cNvPr id="52" name="Picture 44" descr="A picture containing drawing&#10;&#10;Description generated with very high confidence">
              <a:extLst>
                <a:ext uri="{FF2B5EF4-FFF2-40B4-BE49-F238E27FC236}">
                  <a16:creationId xmlns="" xmlns:a16="http://schemas.microsoft.com/office/drawing/2014/main" id="{BDB322ED-0433-47B8-BEEF-F99EC97CCAA7}"/>
                </a:ext>
              </a:extLst>
            </p:cNvPr>
            <p:cNvPicPr>
              <a:picLocks noChangeAspect="1"/>
            </p:cNvPicPr>
            <p:nvPr/>
          </p:nvPicPr>
          <p:blipFill>
            <a:blip r:embed="rId5"/>
            <a:stretch>
              <a:fillRect/>
            </a:stretch>
          </p:blipFill>
          <p:spPr>
            <a:xfrm>
              <a:off x="18297630" y="5423888"/>
              <a:ext cx="773372" cy="773862"/>
            </a:xfrm>
            <a:prstGeom prst="rect">
              <a:avLst/>
            </a:prstGeom>
          </p:spPr>
        </p:pic>
      </p:grpSp>
      <p:grpSp>
        <p:nvGrpSpPr>
          <p:cNvPr id="63" name="Group 62"/>
          <p:cNvGrpSpPr/>
          <p:nvPr/>
        </p:nvGrpSpPr>
        <p:grpSpPr>
          <a:xfrm>
            <a:off x="738242" y="5442585"/>
            <a:ext cx="11254357" cy="707886"/>
            <a:chOff x="3014943" y="10029009"/>
            <a:chExt cx="20273001" cy="1275149"/>
          </a:xfrm>
        </p:grpSpPr>
        <p:sp>
          <p:nvSpPr>
            <p:cNvPr id="64" name="Rectangle 63">
              <a:extLst>
                <a:ext uri="{FF2B5EF4-FFF2-40B4-BE49-F238E27FC236}">
                  <a16:creationId xmlns="" xmlns:a16="http://schemas.microsoft.com/office/drawing/2014/main" id="{558C1AA7-DEE0-48D4-9349-C5FDB9651CCB}"/>
                </a:ext>
              </a:extLst>
            </p:cNvPr>
            <p:cNvSpPr/>
            <p:nvPr/>
          </p:nvSpPr>
          <p:spPr>
            <a:xfrm>
              <a:off x="4228701" y="10249440"/>
              <a:ext cx="3719025" cy="831619"/>
            </a:xfrm>
            <a:prstGeom prst="rect">
              <a:avLst/>
            </a:prstGeom>
          </p:spPr>
          <p:txBody>
            <a:bodyPr wrap="square" anchor="t">
              <a:spAutoFit/>
            </a:bodyPr>
            <a:lstStyle/>
            <a:p>
              <a:pPr defTabSz="1828343">
                <a:spcBef>
                  <a:spcPts val="0"/>
                </a:spcBef>
                <a:spcAft>
                  <a:spcPts val="0"/>
                </a:spcAft>
              </a:pPr>
              <a:r>
                <a:rPr lang="en-US" sz="1200" dirty="0">
                  <a:latin typeface="Nunito Sans" panose="00000500000000000000" pitchFamily="2" charset="0"/>
                  <a:ea typeface="Roboto Light"/>
                  <a:cs typeface="Calibri"/>
                </a:rPr>
                <a:t>Solved the “battery bomb” problem</a:t>
              </a:r>
              <a:endParaRPr lang="en-US" sz="1000" dirty="0">
                <a:latin typeface="Nunito Sans" panose="00000500000000000000" pitchFamily="2" charset="0"/>
                <a:cs typeface="Calibri"/>
              </a:endParaRPr>
            </a:p>
          </p:txBody>
        </p:sp>
        <p:sp>
          <p:nvSpPr>
            <p:cNvPr id="65" name="Rectangle 64">
              <a:extLst>
                <a:ext uri="{FF2B5EF4-FFF2-40B4-BE49-F238E27FC236}">
                  <a16:creationId xmlns="" xmlns:a16="http://schemas.microsoft.com/office/drawing/2014/main" id="{0147B039-55CF-4FFE-B991-A1DAFC0CFC28}"/>
                </a:ext>
              </a:extLst>
            </p:cNvPr>
            <p:cNvSpPr/>
            <p:nvPr/>
          </p:nvSpPr>
          <p:spPr>
            <a:xfrm>
              <a:off x="3014943" y="10029009"/>
              <a:ext cx="1595048" cy="1275149"/>
            </a:xfrm>
            <a:prstGeom prst="rect">
              <a:avLst/>
            </a:prstGeom>
          </p:spPr>
          <p:txBody>
            <a:bodyPr wrap="square">
              <a:spAutoFit/>
            </a:bodyPr>
            <a:lstStyle/>
            <a:p>
              <a:pPr defTabSz="1828343" eaLnBrk="1" fontAlgn="auto" hangingPunct="1">
                <a:spcBef>
                  <a:spcPts val="0"/>
                </a:spcBef>
                <a:spcAft>
                  <a:spcPts val="0"/>
                </a:spcAft>
              </a:pPr>
              <a:r>
                <a:rPr lang="en-US" sz="4000" dirty="0">
                  <a:solidFill>
                    <a:srgbClr val="000000"/>
                  </a:solidFill>
                  <a:latin typeface="Nunito Sans" panose="00000500000000000000" pitchFamily="2" charset="0"/>
                </a:rPr>
                <a:t>01</a:t>
              </a:r>
            </a:p>
          </p:txBody>
        </p:sp>
        <p:sp>
          <p:nvSpPr>
            <p:cNvPr id="66" name="Rectangle 65">
              <a:extLst>
                <a:ext uri="{FF2B5EF4-FFF2-40B4-BE49-F238E27FC236}">
                  <a16:creationId xmlns="" xmlns:a16="http://schemas.microsoft.com/office/drawing/2014/main" id="{60C9731C-C6E8-4135-8D23-F2B64FB355E3}"/>
                </a:ext>
              </a:extLst>
            </p:cNvPr>
            <p:cNvSpPr/>
            <p:nvPr/>
          </p:nvSpPr>
          <p:spPr>
            <a:xfrm>
              <a:off x="9273453" y="10249440"/>
              <a:ext cx="3307842" cy="831619"/>
            </a:xfrm>
            <a:prstGeom prst="rect">
              <a:avLst/>
            </a:prstGeom>
          </p:spPr>
          <p:txBody>
            <a:bodyPr wrap="square" anchor="t">
              <a:spAutoFit/>
            </a:bodyPr>
            <a:lstStyle/>
            <a:p>
              <a:pPr defTabSz="1828343">
                <a:spcBef>
                  <a:spcPts val="0"/>
                </a:spcBef>
                <a:spcAft>
                  <a:spcPts val="0"/>
                </a:spcAft>
              </a:pPr>
              <a:r>
                <a:rPr lang="en-US" sz="1200" dirty="0">
                  <a:latin typeface="Nunito Sans" panose="00000500000000000000" pitchFamily="2" charset="0"/>
                  <a:ea typeface="Roboto Light"/>
                  <a:cs typeface="Calibri"/>
                </a:rPr>
                <a:t>Global distribution and universal pricing model</a:t>
              </a:r>
            </a:p>
          </p:txBody>
        </p:sp>
        <p:sp>
          <p:nvSpPr>
            <p:cNvPr id="67" name="Rectangle 66">
              <a:extLst>
                <a:ext uri="{FF2B5EF4-FFF2-40B4-BE49-F238E27FC236}">
                  <a16:creationId xmlns="" xmlns:a16="http://schemas.microsoft.com/office/drawing/2014/main" id="{AE4B6776-511B-48B9-8240-F235F541BD9D}"/>
                </a:ext>
              </a:extLst>
            </p:cNvPr>
            <p:cNvSpPr/>
            <p:nvPr/>
          </p:nvSpPr>
          <p:spPr>
            <a:xfrm>
              <a:off x="7882950" y="10029009"/>
              <a:ext cx="1595048" cy="1275149"/>
            </a:xfrm>
            <a:prstGeom prst="rect">
              <a:avLst/>
            </a:prstGeom>
          </p:spPr>
          <p:txBody>
            <a:bodyPr wrap="square">
              <a:spAutoFit/>
            </a:bodyPr>
            <a:lstStyle/>
            <a:p>
              <a:pPr defTabSz="1828343" eaLnBrk="1" fontAlgn="auto" hangingPunct="1">
                <a:spcBef>
                  <a:spcPts val="0"/>
                </a:spcBef>
                <a:spcAft>
                  <a:spcPts val="0"/>
                </a:spcAft>
              </a:pPr>
              <a:r>
                <a:rPr lang="en-US" sz="4000" dirty="0">
                  <a:solidFill>
                    <a:srgbClr val="000000"/>
                  </a:solidFill>
                  <a:latin typeface="Nunito Sans" panose="00000500000000000000" pitchFamily="2" charset="0"/>
                </a:rPr>
                <a:t>02</a:t>
              </a:r>
            </a:p>
          </p:txBody>
        </p:sp>
        <p:sp>
          <p:nvSpPr>
            <p:cNvPr id="68" name="Rectangle 67">
              <a:extLst>
                <a:ext uri="{FF2B5EF4-FFF2-40B4-BE49-F238E27FC236}">
                  <a16:creationId xmlns="" xmlns:a16="http://schemas.microsoft.com/office/drawing/2014/main" id="{254D2B48-5966-4047-ABDE-23B25B11BB78}"/>
                </a:ext>
              </a:extLst>
            </p:cNvPr>
            <p:cNvSpPr/>
            <p:nvPr/>
          </p:nvSpPr>
          <p:spPr>
            <a:xfrm>
              <a:off x="14091751" y="10225055"/>
              <a:ext cx="3654899" cy="831619"/>
            </a:xfrm>
            <a:prstGeom prst="rect">
              <a:avLst/>
            </a:prstGeom>
          </p:spPr>
          <p:txBody>
            <a:bodyPr wrap="square" anchor="t">
              <a:spAutoFit/>
            </a:bodyPr>
            <a:lstStyle/>
            <a:p>
              <a:pPr defTabSz="1828343">
                <a:spcBef>
                  <a:spcPts val="0"/>
                </a:spcBef>
                <a:spcAft>
                  <a:spcPts val="0"/>
                </a:spcAft>
              </a:pPr>
              <a:r>
                <a:rPr lang="en-US" sz="1200" dirty="0">
                  <a:latin typeface="Nunito Sans" panose="00000500000000000000" pitchFamily="2" charset="0"/>
                  <a:ea typeface="Roboto Light"/>
                  <a:cs typeface="Calibri"/>
                </a:rPr>
                <a:t>Remote device management service</a:t>
              </a:r>
            </a:p>
          </p:txBody>
        </p:sp>
        <p:sp>
          <p:nvSpPr>
            <p:cNvPr id="69" name="Rectangle 68">
              <a:extLst>
                <a:ext uri="{FF2B5EF4-FFF2-40B4-BE49-F238E27FC236}">
                  <a16:creationId xmlns="" xmlns:a16="http://schemas.microsoft.com/office/drawing/2014/main" id="{A61CE61C-7F77-4F71-9F9B-3AE7481123EF}"/>
                </a:ext>
              </a:extLst>
            </p:cNvPr>
            <p:cNvSpPr/>
            <p:nvPr/>
          </p:nvSpPr>
          <p:spPr>
            <a:xfrm>
              <a:off x="12750954" y="10029009"/>
              <a:ext cx="1595048" cy="1275149"/>
            </a:xfrm>
            <a:prstGeom prst="rect">
              <a:avLst/>
            </a:prstGeom>
          </p:spPr>
          <p:txBody>
            <a:bodyPr wrap="square">
              <a:spAutoFit/>
            </a:bodyPr>
            <a:lstStyle/>
            <a:p>
              <a:pPr defTabSz="1828343" eaLnBrk="1" fontAlgn="auto" hangingPunct="1">
                <a:spcBef>
                  <a:spcPts val="0"/>
                </a:spcBef>
                <a:spcAft>
                  <a:spcPts val="0"/>
                </a:spcAft>
              </a:pPr>
              <a:r>
                <a:rPr lang="en-US" sz="4000" dirty="0">
                  <a:solidFill>
                    <a:srgbClr val="000000"/>
                  </a:solidFill>
                  <a:latin typeface="Nunito Sans" panose="00000500000000000000" pitchFamily="2" charset="0"/>
                </a:rPr>
                <a:t>03</a:t>
              </a:r>
            </a:p>
          </p:txBody>
        </p:sp>
        <p:sp>
          <p:nvSpPr>
            <p:cNvPr id="70" name="Rectangle 69">
              <a:extLst>
                <a:ext uri="{FF2B5EF4-FFF2-40B4-BE49-F238E27FC236}">
                  <a16:creationId xmlns="" xmlns:a16="http://schemas.microsoft.com/office/drawing/2014/main" id="{4E9F033D-425B-4445-B419-FEA53BB65379}"/>
                </a:ext>
              </a:extLst>
            </p:cNvPr>
            <p:cNvSpPr/>
            <p:nvPr/>
          </p:nvSpPr>
          <p:spPr>
            <a:xfrm>
              <a:off x="18894329" y="10225055"/>
              <a:ext cx="4393615" cy="831619"/>
            </a:xfrm>
            <a:prstGeom prst="rect">
              <a:avLst/>
            </a:prstGeom>
          </p:spPr>
          <p:txBody>
            <a:bodyPr wrap="square" anchor="t">
              <a:spAutoFit/>
            </a:bodyPr>
            <a:lstStyle/>
            <a:p>
              <a:pPr defTabSz="1828343">
                <a:spcBef>
                  <a:spcPts val="0"/>
                </a:spcBef>
                <a:spcAft>
                  <a:spcPts val="0"/>
                </a:spcAft>
              </a:pPr>
              <a:r>
                <a:rPr lang="en-US" sz="1200" dirty="0">
                  <a:latin typeface="Nunito Sans" panose="00000500000000000000" pitchFamily="2" charset="0"/>
                  <a:ea typeface="Roboto Light"/>
                  <a:cs typeface="Calibri"/>
                </a:rPr>
                <a:t>IT integration </a:t>
              </a:r>
              <a:endParaRPr lang="en-US" sz="1000" dirty="0">
                <a:latin typeface="Nunito Sans" panose="00000500000000000000" pitchFamily="2" charset="0"/>
              </a:endParaRPr>
            </a:p>
            <a:p>
              <a:pPr defTabSz="1828343">
                <a:spcBef>
                  <a:spcPts val="0"/>
                </a:spcBef>
                <a:spcAft>
                  <a:spcPts val="0"/>
                </a:spcAft>
              </a:pPr>
              <a:r>
                <a:rPr lang="en-US" sz="1200" dirty="0">
                  <a:latin typeface="Nunito Sans" panose="00000500000000000000" pitchFamily="2" charset="0"/>
                  <a:ea typeface="Roboto Light"/>
                  <a:cs typeface="Calibri"/>
                </a:rPr>
                <a:t>including SSO and SCEP</a:t>
              </a:r>
              <a:endParaRPr lang="en-US" sz="1000" dirty="0">
                <a:latin typeface="Nunito Sans" panose="00000500000000000000" pitchFamily="2" charset="0"/>
              </a:endParaRPr>
            </a:p>
          </p:txBody>
        </p:sp>
        <p:sp>
          <p:nvSpPr>
            <p:cNvPr id="71" name="Rectangle 70">
              <a:extLst>
                <a:ext uri="{FF2B5EF4-FFF2-40B4-BE49-F238E27FC236}">
                  <a16:creationId xmlns="" xmlns:a16="http://schemas.microsoft.com/office/drawing/2014/main" id="{65653487-1276-48E3-8770-3697AB385E3F}"/>
                </a:ext>
              </a:extLst>
            </p:cNvPr>
            <p:cNvSpPr/>
            <p:nvPr/>
          </p:nvSpPr>
          <p:spPr>
            <a:xfrm>
              <a:off x="17618963" y="10029009"/>
              <a:ext cx="1595048" cy="1275149"/>
            </a:xfrm>
            <a:prstGeom prst="rect">
              <a:avLst/>
            </a:prstGeom>
          </p:spPr>
          <p:txBody>
            <a:bodyPr wrap="square">
              <a:spAutoFit/>
            </a:bodyPr>
            <a:lstStyle/>
            <a:p>
              <a:pPr defTabSz="1828343" eaLnBrk="1" fontAlgn="auto" hangingPunct="1">
                <a:spcBef>
                  <a:spcPts val="0"/>
                </a:spcBef>
                <a:spcAft>
                  <a:spcPts val="0"/>
                </a:spcAft>
              </a:pPr>
              <a:r>
                <a:rPr lang="en-US" sz="4000" dirty="0">
                  <a:solidFill>
                    <a:srgbClr val="000000"/>
                  </a:solidFill>
                  <a:latin typeface="Nunito Sans" panose="00000500000000000000" pitchFamily="2" charset="0"/>
                </a:rPr>
                <a:t>04</a:t>
              </a:r>
            </a:p>
          </p:txBody>
        </p:sp>
      </p:grpSp>
      <p:pic>
        <p:nvPicPr>
          <p:cNvPr id="72" name="Picture 71" descr="A close up of a logo&#10;&#10;Description generated with very high confidence">
            <a:extLst>
              <a:ext uri="{FF2B5EF4-FFF2-40B4-BE49-F238E27FC236}">
                <a16:creationId xmlns="" xmlns:a16="http://schemas.microsoft.com/office/drawing/2014/main" id="{D6B665FE-2116-4BA2-BD40-B4B475C7DA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50492" y="0"/>
            <a:ext cx="2346000" cy="1777095"/>
          </a:xfrm>
          <a:prstGeom prst="rect">
            <a:avLst/>
          </a:prstGeom>
        </p:spPr>
      </p:pic>
    </p:spTree>
    <p:extLst>
      <p:ext uri="{BB962C8B-B14F-4D97-AF65-F5344CB8AC3E}">
        <p14:creationId xmlns:p14="http://schemas.microsoft.com/office/powerpoint/2010/main" val="4235955217"/>
      </p:ext>
    </p:extLst>
  </p:cSld>
  <p:clrMapOvr>
    <a:masterClrMapping/>
  </p:clrMapOvr>
</p:sld>
</file>

<file path=ppt/theme/theme1.xml><?xml version="1.0" encoding="utf-8"?>
<a:theme xmlns:a="http://schemas.openxmlformats.org/drawingml/2006/main" name="IAdea 2020">
  <a:themeElements>
    <a:clrScheme name="IAdea-ThemeColors">
      <a:dk1>
        <a:srgbClr val="000000"/>
      </a:dk1>
      <a:lt1>
        <a:srgbClr val="FFFFFF"/>
      </a:lt1>
      <a:dk2>
        <a:srgbClr val="44546A"/>
      </a:dk2>
      <a:lt2>
        <a:srgbClr val="E7E6E6"/>
      </a:lt2>
      <a:accent1>
        <a:srgbClr val="009668"/>
      </a:accent1>
      <a:accent2>
        <a:srgbClr val="00CC8B"/>
      </a:accent2>
      <a:accent3>
        <a:srgbClr val="7DF9C3"/>
      </a:accent3>
      <a:accent4>
        <a:srgbClr val="19CAFF"/>
      </a:accent4>
      <a:accent5>
        <a:srgbClr val="D6381E"/>
      </a:accent5>
      <a:accent6>
        <a:srgbClr val="FF195D"/>
      </a:accent6>
      <a:hlink>
        <a:srgbClr val="00CC8B"/>
      </a:hlink>
      <a:folHlink>
        <a:srgbClr val="954F72"/>
      </a:folHlink>
    </a:clrScheme>
    <a:fontScheme name="Custom 2">
      <a:majorFont>
        <a:latin typeface="Nunito Sans Light"/>
        <a:ea typeface="Microsoft YaHei Light"/>
        <a:cs typeface=""/>
      </a:majorFont>
      <a:minorFont>
        <a:latin typeface="Nunito Sans"/>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dea 2020" id="{CFAC85B0-4DEC-4821-B456-A27B9A723869}" vid="{3EDE1F72-3839-4BDB-890C-DBC9246170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B28AF975ADFFB498D89CE5DA82C39F9" ma:contentTypeVersion="12" ma:contentTypeDescription="Create a new document." ma:contentTypeScope="" ma:versionID="3ba1ec9c472a7c8479b06c360679b2ed">
  <xsd:schema xmlns:xsd="http://www.w3.org/2001/XMLSchema" xmlns:xs="http://www.w3.org/2001/XMLSchema" xmlns:p="http://schemas.microsoft.com/office/2006/metadata/properties" xmlns:ns2="4f6c1fed-3622-49ad-8c2a-230ef0bfe8b4" xmlns:ns3="4170e47e-21fe-4a62-8456-79074600bcfa" targetNamespace="http://schemas.microsoft.com/office/2006/metadata/properties" ma:root="true" ma:fieldsID="efa2559cfd4f53e8aa26d5a09a94aae2" ns2:_="" ns3:_="">
    <xsd:import namespace="4f6c1fed-3622-49ad-8c2a-230ef0bfe8b4"/>
    <xsd:import namespace="4170e47e-21fe-4a62-8456-79074600bcf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6c1fed-3622-49ad-8c2a-230ef0bfe8b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170e47e-21fe-4a62-8456-79074600bcfa"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EE3F7F-62B4-4C04-BFFD-2A7289ABA590}">
  <ds:schemaRefs>
    <ds:schemaRef ds:uri="http://schemas.microsoft.com/sharepoint/v3/contenttype/forms"/>
  </ds:schemaRefs>
</ds:datastoreItem>
</file>

<file path=customXml/itemProps2.xml><?xml version="1.0" encoding="utf-8"?>
<ds:datastoreItem xmlns:ds="http://schemas.openxmlformats.org/officeDocument/2006/customXml" ds:itemID="{7743131E-6F60-4DB9-9DEC-A7D32DA3535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C7A96BD-9F3B-446A-A291-A019E3E114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6c1fed-3622-49ad-8c2a-230ef0bfe8b4"/>
    <ds:schemaRef ds:uri="4170e47e-21fe-4a62-8456-79074600bc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3241</TotalTime>
  <Words>975</Words>
  <Application>Microsoft Office PowerPoint</Application>
  <PresentationFormat>Widescreen</PresentationFormat>
  <Paragraphs>396</Paragraphs>
  <Slides>15</Slides>
  <Notes>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15</vt:i4>
      </vt:variant>
    </vt:vector>
  </HeadingPairs>
  <TitlesOfParts>
    <vt:vector size="29" baseType="lpstr">
      <vt:lpstr>Calibri</vt:lpstr>
      <vt:lpstr>Nunito Sans SemiBold</vt:lpstr>
      <vt:lpstr>Microsoft YaHei Light</vt:lpstr>
      <vt:lpstr>Nunito Sans Black</vt:lpstr>
      <vt:lpstr>Roboto</vt:lpstr>
      <vt:lpstr>Nunito Sans Light</vt:lpstr>
      <vt:lpstr>Nunito Sans</vt:lpstr>
      <vt:lpstr>Wingdings 2</vt:lpstr>
      <vt:lpstr>Poppins ExtraBold</vt:lpstr>
      <vt:lpstr>Microsoft YaHei</vt:lpstr>
      <vt:lpstr>Nunito Sans ExtraLight</vt:lpstr>
      <vt:lpstr>Arial</vt:lpstr>
      <vt:lpstr>Roboto Light</vt:lpstr>
      <vt:lpstr>IAdea 2020</vt:lpstr>
      <vt:lpstr>IAdea Digital Display Technology for Meeting Room Management</vt:lpstr>
      <vt:lpstr>The Trusted Digital Signage Platform</vt:lpstr>
      <vt:lpstr>PowerPoint Presentation</vt:lpstr>
      <vt:lpstr>How Does it Work with Planon?</vt:lpstr>
      <vt:lpstr>PowerPoint Presentation</vt:lpstr>
      <vt:lpstr>PowerPoint Presentation</vt:lpstr>
      <vt:lpstr>PowerPoint Presentation</vt:lpstr>
      <vt:lpstr>PowerPoint Presentation</vt:lpstr>
      <vt:lpstr>PowerPoint Presentation</vt:lpstr>
      <vt:lpstr>PowerPoint Presentation</vt:lpstr>
      <vt:lpstr>IAdea Solutions for the Smart Workplace</vt:lpstr>
      <vt:lpstr>PowerPoint Presentation</vt:lpstr>
      <vt:lpstr>Appendix</vt:lpstr>
      <vt:lpstr>Enterprise-Grade  Data Security</vt:lpstr>
      <vt:lpstr>Product Selection Guide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 Hover</dc:creator>
  <cp:lastModifiedBy>Sabrina Tang</cp:lastModifiedBy>
  <cp:revision>58</cp:revision>
  <dcterms:created xsi:type="dcterms:W3CDTF">2020-11-11T03:03:54Z</dcterms:created>
  <dcterms:modified xsi:type="dcterms:W3CDTF">2021-05-04T18:31:53Z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0x0101009B28AF975ADFFB498D89CE5DA82C39F9</vt:lpwstr>
  </property>
</Properties>
</file>